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74" r:id="rId2"/>
    <p:sldId id="273" r:id="rId3"/>
    <p:sldId id="276" r:id="rId4"/>
    <p:sldId id="278" r:id="rId5"/>
    <p:sldId id="279" r:id="rId6"/>
    <p:sldId id="281" r:id="rId7"/>
    <p:sldId id="283" r:id="rId8"/>
    <p:sldId id="284" r:id="rId9"/>
    <p:sldId id="288" r:id="rId10"/>
    <p:sldId id="290" r:id="rId11"/>
    <p:sldId id="292" r:id="rId12"/>
    <p:sldId id="299" r:id="rId13"/>
    <p:sldId id="300" r:id="rId14"/>
    <p:sldId id="301" r:id="rId15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21FB"/>
    <a:srgbClr val="6600FF"/>
    <a:srgbClr val="1C1C1C"/>
    <a:srgbClr val="FFFF66"/>
    <a:srgbClr val="6699FF"/>
    <a:srgbClr val="3399FF"/>
    <a:srgbClr val="FF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2" autoAdjust="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6D640-9868-4986-9E0D-766EC3E48C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D65D29-687C-4924-8F4D-1C8322B414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364C9-D89E-42BF-85E9-BF11DC3189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582C4-2446-46B0-AB43-EE10DC0F58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94189-E60B-4D81-9CA7-AFFF4CB530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EDCDA-8A03-4A93-A931-CD4EA5B48E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C990C-7F35-467A-AE20-6372DC42B8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2B6D0-5978-41C8-AAC1-FAE6EBA8C4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C0C22-7531-4FB7-84F2-4404193CA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973F7-81E2-487D-A947-B2592DF662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EA15B-9B60-4509-9BEF-C8BD1721D4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C760C-08EB-4B2F-8CEA-1D6223C576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B0D5D-2162-490F-A6F3-F559E29257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B0F20-A28E-40E8-8146-93F772712F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E2A433D2-AAA0-4BD6-93A9-160E5F6080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7" name="Line 35"/>
          <p:cNvSpPr>
            <a:spLocks noChangeShapeType="1"/>
          </p:cNvSpPr>
          <p:nvPr/>
        </p:nvSpPr>
        <p:spPr bwMode="auto">
          <a:xfrm flipV="1">
            <a:off x="1908175" y="4508500"/>
            <a:ext cx="4968875" cy="108108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08" name="Line 36"/>
          <p:cNvSpPr>
            <a:spLocks noChangeShapeType="1"/>
          </p:cNvSpPr>
          <p:nvPr/>
        </p:nvSpPr>
        <p:spPr bwMode="auto">
          <a:xfrm>
            <a:off x="5003800" y="765175"/>
            <a:ext cx="1223963" cy="5762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 flipV="1">
            <a:off x="1935163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1935163" y="5588000"/>
            <a:ext cx="3622675" cy="1588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 flipV="1">
            <a:off x="5557838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1935163" y="1917700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 flipV="1">
            <a:off x="1935163" y="771525"/>
            <a:ext cx="1311275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 flipV="1">
            <a:off x="5557838" y="4519613"/>
            <a:ext cx="1312862" cy="106838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 flipV="1">
            <a:off x="1935163" y="4519613"/>
            <a:ext cx="1311275" cy="1068387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 flipV="1">
            <a:off x="5557838" y="771525"/>
            <a:ext cx="1312862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 flipV="1">
            <a:off x="3246438" y="771525"/>
            <a:ext cx="0" cy="367030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 flipV="1">
            <a:off x="6870700" y="771525"/>
            <a:ext cx="0" cy="374808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7" name="Line 15"/>
          <p:cNvSpPr>
            <a:spLocks noChangeShapeType="1"/>
          </p:cNvSpPr>
          <p:nvPr/>
        </p:nvSpPr>
        <p:spPr bwMode="auto">
          <a:xfrm>
            <a:off x="3246438" y="771525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8" name="Line 16"/>
          <p:cNvSpPr>
            <a:spLocks noChangeShapeType="1"/>
          </p:cNvSpPr>
          <p:nvPr/>
        </p:nvSpPr>
        <p:spPr bwMode="auto">
          <a:xfrm>
            <a:off x="3246438" y="4519613"/>
            <a:ext cx="3622675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 flipV="1">
            <a:off x="2000250" y="642938"/>
            <a:ext cx="1311275" cy="4818062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90" name="Line 18"/>
          <p:cNvSpPr>
            <a:spLocks noChangeShapeType="1"/>
          </p:cNvSpPr>
          <p:nvPr/>
        </p:nvSpPr>
        <p:spPr bwMode="auto">
          <a:xfrm flipH="1" flipV="1">
            <a:off x="1935163" y="1882775"/>
            <a:ext cx="1311275" cy="25955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91" name="AutoShape 19"/>
          <p:cNvSpPr>
            <a:spLocks noChangeArrowheads="1"/>
          </p:cNvSpPr>
          <p:nvPr/>
        </p:nvSpPr>
        <p:spPr bwMode="auto">
          <a:xfrm>
            <a:off x="5527675" y="3516313"/>
            <a:ext cx="74613" cy="71437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3092" name="AutoShape 20"/>
          <p:cNvSpPr>
            <a:spLocks noChangeArrowheads="1"/>
          </p:cNvSpPr>
          <p:nvPr/>
        </p:nvSpPr>
        <p:spPr bwMode="auto">
          <a:xfrm>
            <a:off x="6176963" y="12890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3093" name="AutoShape 21"/>
          <p:cNvSpPr>
            <a:spLocks noChangeArrowheads="1"/>
          </p:cNvSpPr>
          <p:nvPr/>
        </p:nvSpPr>
        <p:spPr bwMode="auto">
          <a:xfrm>
            <a:off x="2551113" y="31432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3094" name="AutoShape 22"/>
          <p:cNvSpPr>
            <a:spLocks noChangeArrowheads="1"/>
          </p:cNvSpPr>
          <p:nvPr/>
        </p:nvSpPr>
        <p:spPr bwMode="auto">
          <a:xfrm>
            <a:off x="4927600" y="698500"/>
            <a:ext cx="74613" cy="73025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1714500" y="5715000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3000375" y="285750"/>
            <a:ext cx="711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1428750" y="1571625"/>
            <a:ext cx="542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2643188" y="2928938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P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099" name="Text Box 27"/>
          <p:cNvSpPr txBox="1">
            <a:spLocks noChangeArrowheads="1"/>
          </p:cNvSpPr>
          <p:nvPr/>
        </p:nvSpPr>
        <p:spPr bwMode="auto">
          <a:xfrm>
            <a:off x="7000875" y="41433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0" name="Text Box 28"/>
          <p:cNvSpPr txBox="1">
            <a:spLocks noChangeArrowheads="1"/>
          </p:cNvSpPr>
          <p:nvPr/>
        </p:nvSpPr>
        <p:spPr bwMode="auto">
          <a:xfrm>
            <a:off x="3357563" y="4000500"/>
            <a:ext cx="3762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1" name="Text Box 29"/>
          <p:cNvSpPr txBox="1">
            <a:spLocks noChangeArrowheads="1"/>
          </p:cNvSpPr>
          <p:nvPr/>
        </p:nvSpPr>
        <p:spPr bwMode="auto">
          <a:xfrm>
            <a:off x="5453063" y="5664200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2" name="Text Box 30"/>
          <p:cNvSpPr txBox="1">
            <a:spLocks noChangeArrowheads="1"/>
          </p:cNvSpPr>
          <p:nvPr/>
        </p:nvSpPr>
        <p:spPr bwMode="auto">
          <a:xfrm>
            <a:off x="5143500" y="1428750"/>
            <a:ext cx="506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5715000" y="3214688"/>
            <a:ext cx="373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M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4" name="Text Box 32"/>
          <p:cNvSpPr txBox="1">
            <a:spLocks noChangeArrowheads="1"/>
          </p:cNvSpPr>
          <p:nvPr/>
        </p:nvSpPr>
        <p:spPr bwMode="auto">
          <a:xfrm>
            <a:off x="6275388" y="136366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N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5" name="Text Box 33"/>
          <p:cNvSpPr txBox="1">
            <a:spLocks noChangeArrowheads="1"/>
          </p:cNvSpPr>
          <p:nvPr/>
        </p:nvSpPr>
        <p:spPr bwMode="auto">
          <a:xfrm>
            <a:off x="4786313" y="285750"/>
            <a:ext cx="373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K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6" name="Text Box 34"/>
          <p:cNvSpPr txBox="1">
            <a:spLocks noChangeArrowheads="1"/>
          </p:cNvSpPr>
          <p:nvPr/>
        </p:nvSpPr>
        <p:spPr bwMode="auto">
          <a:xfrm>
            <a:off x="6858000" y="357188"/>
            <a:ext cx="4953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14313" y="214313"/>
            <a:ext cx="8715375" cy="64293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Comic Sans MS" pitchFamily="66" charset="0"/>
              </a:rPr>
              <a:t>Определите взаимное расположение </a:t>
            </a:r>
            <a:r>
              <a:rPr lang="ru-RU" sz="3200" b="1" dirty="0" smtClean="0">
                <a:latin typeface="Comic Sans MS" pitchFamily="66" charset="0"/>
              </a:rPr>
              <a:t>прямых</a:t>
            </a:r>
            <a:endParaRPr lang="ru-RU" sz="3200" b="1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4550"/>
                            </p:stCondLst>
                            <p:childTnLst>
                              <p:par>
                                <p:cTn id="15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1" dur="5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4" dur="5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7" grpId="0" animBg="1"/>
      <p:bldP spid="3108" grpId="0" animBg="1"/>
      <p:bldP spid="3083" grpId="0" animBg="1"/>
      <p:bldP spid="3085" grpId="0" animBg="1"/>
      <p:bldP spid="3088" grpId="0" animBg="1"/>
      <p:bldP spid="3089" grpId="0" animBg="1"/>
      <p:bldP spid="3090" grpId="0" animBg="1"/>
      <p:bldP spid="3091" grpId="0" animBg="1"/>
      <p:bldP spid="3092" grpId="0" animBg="1"/>
      <p:bldP spid="3093" grpId="0" animBg="1"/>
      <p:bldP spid="3094" grpId="0" animBg="1"/>
      <p:bldP spid="3095" grpId="0"/>
      <p:bldP spid="3096" grpId="0"/>
      <p:bldP spid="3097" grpId="0"/>
      <p:bldP spid="3098" grpId="0"/>
      <p:bldP spid="3099" grpId="0"/>
      <p:bldP spid="3100" grpId="0"/>
      <p:bldP spid="3101" grpId="0"/>
      <p:bldP spid="3102" grpId="0"/>
      <p:bldP spid="3103" grpId="0"/>
      <p:bldP spid="3104" grpId="0"/>
      <p:bldP spid="3105" grpId="0"/>
      <p:bldP spid="3106" grpId="0"/>
      <p:bldP spid="34" grpId="0" animBg="1"/>
      <p:bldP spid="34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3" name="Line 37"/>
          <p:cNvSpPr>
            <a:spLocks noChangeShapeType="1"/>
          </p:cNvSpPr>
          <p:nvPr/>
        </p:nvSpPr>
        <p:spPr bwMode="auto">
          <a:xfrm>
            <a:off x="3276600" y="4508500"/>
            <a:ext cx="2232025" cy="108108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34" name="Line 38"/>
          <p:cNvSpPr>
            <a:spLocks noChangeShapeType="1"/>
          </p:cNvSpPr>
          <p:nvPr/>
        </p:nvSpPr>
        <p:spPr bwMode="auto">
          <a:xfrm>
            <a:off x="3203575" y="765175"/>
            <a:ext cx="2376488" cy="280828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35" name="Line 39"/>
          <p:cNvSpPr>
            <a:spLocks noChangeShapeType="1"/>
          </p:cNvSpPr>
          <p:nvPr/>
        </p:nvSpPr>
        <p:spPr bwMode="auto">
          <a:xfrm flipV="1">
            <a:off x="1935163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136" name="Line 40"/>
          <p:cNvSpPr>
            <a:spLocks noChangeShapeType="1"/>
          </p:cNvSpPr>
          <p:nvPr/>
        </p:nvSpPr>
        <p:spPr bwMode="auto">
          <a:xfrm>
            <a:off x="1935163" y="5588000"/>
            <a:ext cx="3622675" cy="1588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137" name="Line 41"/>
          <p:cNvSpPr>
            <a:spLocks noChangeShapeType="1"/>
          </p:cNvSpPr>
          <p:nvPr/>
        </p:nvSpPr>
        <p:spPr bwMode="auto">
          <a:xfrm flipV="1">
            <a:off x="5557838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138" name="Line 42"/>
          <p:cNvSpPr>
            <a:spLocks noChangeShapeType="1"/>
          </p:cNvSpPr>
          <p:nvPr/>
        </p:nvSpPr>
        <p:spPr bwMode="auto">
          <a:xfrm>
            <a:off x="1935163" y="1917700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139" name="Line 43"/>
          <p:cNvSpPr>
            <a:spLocks noChangeShapeType="1"/>
          </p:cNvSpPr>
          <p:nvPr/>
        </p:nvSpPr>
        <p:spPr bwMode="auto">
          <a:xfrm flipV="1">
            <a:off x="1935163" y="771525"/>
            <a:ext cx="1311275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140" name="Line 44"/>
          <p:cNvSpPr>
            <a:spLocks noChangeShapeType="1"/>
          </p:cNvSpPr>
          <p:nvPr/>
        </p:nvSpPr>
        <p:spPr bwMode="auto">
          <a:xfrm flipV="1">
            <a:off x="5557838" y="4519613"/>
            <a:ext cx="1312862" cy="106838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141" name="Line 45"/>
          <p:cNvSpPr>
            <a:spLocks noChangeShapeType="1"/>
          </p:cNvSpPr>
          <p:nvPr/>
        </p:nvSpPr>
        <p:spPr bwMode="auto">
          <a:xfrm flipV="1">
            <a:off x="1935163" y="4519613"/>
            <a:ext cx="1311275" cy="1068387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42" name="Line 46"/>
          <p:cNvSpPr>
            <a:spLocks noChangeShapeType="1"/>
          </p:cNvSpPr>
          <p:nvPr/>
        </p:nvSpPr>
        <p:spPr bwMode="auto">
          <a:xfrm flipV="1">
            <a:off x="5557838" y="771525"/>
            <a:ext cx="1312862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143" name="Line 47"/>
          <p:cNvSpPr>
            <a:spLocks noChangeShapeType="1"/>
          </p:cNvSpPr>
          <p:nvPr/>
        </p:nvSpPr>
        <p:spPr bwMode="auto">
          <a:xfrm flipV="1">
            <a:off x="3246438" y="771525"/>
            <a:ext cx="0" cy="367030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44" name="Line 48"/>
          <p:cNvSpPr>
            <a:spLocks noChangeShapeType="1"/>
          </p:cNvSpPr>
          <p:nvPr/>
        </p:nvSpPr>
        <p:spPr bwMode="auto">
          <a:xfrm flipV="1">
            <a:off x="6870700" y="771525"/>
            <a:ext cx="0" cy="374808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145" name="Line 49"/>
          <p:cNvSpPr>
            <a:spLocks noChangeShapeType="1"/>
          </p:cNvSpPr>
          <p:nvPr/>
        </p:nvSpPr>
        <p:spPr bwMode="auto">
          <a:xfrm>
            <a:off x="3246438" y="771525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146" name="Line 50"/>
          <p:cNvSpPr>
            <a:spLocks noChangeShapeType="1"/>
          </p:cNvSpPr>
          <p:nvPr/>
        </p:nvSpPr>
        <p:spPr bwMode="auto">
          <a:xfrm>
            <a:off x="3246438" y="4519613"/>
            <a:ext cx="3622675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47" name="Line 51"/>
          <p:cNvSpPr>
            <a:spLocks noChangeShapeType="1"/>
          </p:cNvSpPr>
          <p:nvPr/>
        </p:nvSpPr>
        <p:spPr bwMode="auto">
          <a:xfrm flipV="1">
            <a:off x="1935163" y="771525"/>
            <a:ext cx="1311275" cy="48180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48" name="Line 52"/>
          <p:cNvSpPr>
            <a:spLocks noChangeShapeType="1"/>
          </p:cNvSpPr>
          <p:nvPr/>
        </p:nvSpPr>
        <p:spPr bwMode="auto">
          <a:xfrm flipH="1" flipV="1">
            <a:off x="1935163" y="1882775"/>
            <a:ext cx="1311275" cy="25955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49" name="AutoShape 53"/>
          <p:cNvSpPr>
            <a:spLocks noChangeArrowheads="1"/>
          </p:cNvSpPr>
          <p:nvPr/>
        </p:nvSpPr>
        <p:spPr bwMode="auto">
          <a:xfrm>
            <a:off x="5527675" y="3516313"/>
            <a:ext cx="74613" cy="71437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4150" name="AutoShape 54"/>
          <p:cNvSpPr>
            <a:spLocks noChangeArrowheads="1"/>
          </p:cNvSpPr>
          <p:nvPr/>
        </p:nvSpPr>
        <p:spPr bwMode="auto">
          <a:xfrm>
            <a:off x="6176963" y="12890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4151" name="AutoShape 55"/>
          <p:cNvSpPr>
            <a:spLocks noChangeArrowheads="1"/>
          </p:cNvSpPr>
          <p:nvPr/>
        </p:nvSpPr>
        <p:spPr bwMode="auto">
          <a:xfrm>
            <a:off x="2551113" y="31432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4152" name="AutoShape 56"/>
          <p:cNvSpPr>
            <a:spLocks noChangeArrowheads="1"/>
          </p:cNvSpPr>
          <p:nvPr/>
        </p:nvSpPr>
        <p:spPr bwMode="auto">
          <a:xfrm>
            <a:off x="4927600" y="698500"/>
            <a:ext cx="74613" cy="73025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4153" name="Text Box 57"/>
          <p:cNvSpPr txBox="1">
            <a:spLocks noChangeArrowheads="1"/>
          </p:cNvSpPr>
          <p:nvPr/>
        </p:nvSpPr>
        <p:spPr bwMode="auto">
          <a:xfrm>
            <a:off x="1500188" y="557212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4154" name="Text Box 58"/>
          <p:cNvSpPr txBox="1">
            <a:spLocks noChangeArrowheads="1"/>
          </p:cNvSpPr>
          <p:nvPr/>
        </p:nvSpPr>
        <p:spPr bwMode="auto">
          <a:xfrm>
            <a:off x="3000375" y="214313"/>
            <a:ext cx="711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4155" name="Text Box 59"/>
          <p:cNvSpPr txBox="1">
            <a:spLocks noChangeArrowheads="1"/>
          </p:cNvSpPr>
          <p:nvPr/>
        </p:nvSpPr>
        <p:spPr bwMode="auto">
          <a:xfrm>
            <a:off x="1357313" y="1428750"/>
            <a:ext cx="542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4156" name="Text Box 60"/>
          <p:cNvSpPr txBox="1">
            <a:spLocks noChangeArrowheads="1"/>
          </p:cNvSpPr>
          <p:nvPr/>
        </p:nvSpPr>
        <p:spPr bwMode="auto">
          <a:xfrm>
            <a:off x="2714625" y="2857500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P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4157" name="Text Box 61"/>
          <p:cNvSpPr txBox="1">
            <a:spLocks noChangeArrowheads="1"/>
          </p:cNvSpPr>
          <p:nvPr/>
        </p:nvSpPr>
        <p:spPr bwMode="auto">
          <a:xfrm>
            <a:off x="6929438" y="421481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4158" name="Text Box 62"/>
          <p:cNvSpPr txBox="1">
            <a:spLocks noChangeArrowheads="1"/>
          </p:cNvSpPr>
          <p:nvPr/>
        </p:nvSpPr>
        <p:spPr bwMode="auto">
          <a:xfrm>
            <a:off x="3357563" y="3929063"/>
            <a:ext cx="3762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4159" name="Text Box 63"/>
          <p:cNvSpPr txBox="1">
            <a:spLocks noChangeArrowheads="1"/>
          </p:cNvSpPr>
          <p:nvPr/>
        </p:nvSpPr>
        <p:spPr bwMode="auto">
          <a:xfrm>
            <a:off x="5453063" y="5664200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4160" name="Text Box 64"/>
          <p:cNvSpPr txBox="1">
            <a:spLocks noChangeArrowheads="1"/>
          </p:cNvSpPr>
          <p:nvPr/>
        </p:nvSpPr>
        <p:spPr bwMode="auto">
          <a:xfrm>
            <a:off x="5214938" y="1428750"/>
            <a:ext cx="804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4161" name="Text Box 65"/>
          <p:cNvSpPr txBox="1">
            <a:spLocks noChangeArrowheads="1"/>
          </p:cNvSpPr>
          <p:nvPr/>
        </p:nvSpPr>
        <p:spPr bwMode="auto">
          <a:xfrm>
            <a:off x="5643563" y="3214688"/>
            <a:ext cx="373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M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4162" name="Text Box 66"/>
          <p:cNvSpPr txBox="1">
            <a:spLocks noChangeArrowheads="1"/>
          </p:cNvSpPr>
          <p:nvPr/>
        </p:nvSpPr>
        <p:spPr bwMode="auto">
          <a:xfrm>
            <a:off x="6215063" y="1428750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N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4163" name="Text Box 67"/>
          <p:cNvSpPr txBox="1">
            <a:spLocks noChangeArrowheads="1"/>
          </p:cNvSpPr>
          <p:nvPr/>
        </p:nvSpPr>
        <p:spPr bwMode="auto">
          <a:xfrm>
            <a:off x="4857750" y="214313"/>
            <a:ext cx="373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K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4164" name="Text Box 68"/>
          <p:cNvSpPr txBox="1">
            <a:spLocks noChangeArrowheads="1"/>
          </p:cNvSpPr>
          <p:nvPr/>
        </p:nvSpPr>
        <p:spPr bwMode="auto">
          <a:xfrm>
            <a:off x="6858000" y="28575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1000"/>
                                        <p:tgtEl>
                                          <p:spTgt spid="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10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1000"/>
                                        <p:tgtEl>
                                          <p:spTgt spid="4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10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1000"/>
                                        <p:tgtEl>
                                          <p:spTgt spid="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10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100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4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4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50"/>
                            </p:stCondLst>
                            <p:childTnLst>
                              <p:par>
                                <p:cTn id="14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10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1000"/>
                                        <p:tgtEl>
                                          <p:spTgt spid="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3" grpId="0" animBg="1"/>
      <p:bldP spid="4134" grpId="0" animBg="1"/>
      <p:bldP spid="4141" grpId="0" animBg="1"/>
      <p:bldP spid="4143" grpId="0" animBg="1"/>
      <p:bldP spid="4146" grpId="0" animBg="1"/>
      <p:bldP spid="4147" grpId="0" animBg="1"/>
      <p:bldP spid="4148" grpId="0" animBg="1"/>
      <p:bldP spid="4149" grpId="0" animBg="1"/>
      <p:bldP spid="4150" grpId="0" animBg="1"/>
      <p:bldP spid="4151" grpId="0" animBg="1"/>
      <p:bldP spid="4152" grpId="0" animBg="1"/>
      <p:bldP spid="4153" grpId="0"/>
      <p:bldP spid="4154" grpId="0"/>
      <p:bldP spid="4155" grpId="0"/>
      <p:bldP spid="4156" grpId="0"/>
      <p:bldP spid="4157" grpId="0"/>
      <p:bldP spid="4158" grpId="0"/>
      <p:bldP spid="4159" grpId="0"/>
      <p:bldP spid="4160" grpId="0"/>
      <p:bldP spid="4161" grpId="0"/>
      <p:bldP spid="4162" grpId="0"/>
      <p:bldP spid="4163" grpId="0"/>
      <p:bldP spid="416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6" name="Line 36"/>
          <p:cNvSpPr>
            <a:spLocks noChangeShapeType="1"/>
          </p:cNvSpPr>
          <p:nvPr/>
        </p:nvSpPr>
        <p:spPr bwMode="auto">
          <a:xfrm>
            <a:off x="2643188" y="3143250"/>
            <a:ext cx="2857500" cy="428625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57" name="Line 37"/>
          <p:cNvSpPr>
            <a:spLocks noChangeShapeType="1"/>
          </p:cNvSpPr>
          <p:nvPr/>
        </p:nvSpPr>
        <p:spPr bwMode="auto">
          <a:xfrm>
            <a:off x="3200400" y="762000"/>
            <a:ext cx="3024188" cy="5048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58" name="Line 38"/>
          <p:cNvSpPr>
            <a:spLocks noChangeShapeType="1"/>
          </p:cNvSpPr>
          <p:nvPr/>
        </p:nvSpPr>
        <p:spPr bwMode="auto">
          <a:xfrm flipV="1">
            <a:off x="1935163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159" name="Line 39"/>
          <p:cNvSpPr>
            <a:spLocks noChangeShapeType="1"/>
          </p:cNvSpPr>
          <p:nvPr/>
        </p:nvSpPr>
        <p:spPr bwMode="auto">
          <a:xfrm>
            <a:off x="1935163" y="5588000"/>
            <a:ext cx="3622675" cy="1588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160" name="Line 40"/>
          <p:cNvSpPr>
            <a:spLocks noChangeShapeType="1"/>
          </p:cNvSpPr>
          <p:nvPr/>
        </p:nvSpPr>
        <p:spPr bwMode="auto">
          <a:xfrm flipV="1">
            <a:off x="5557838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161" name="Line 41"/>
          <p:cNvSpPr>
            <a:spLocks noChangeShapeType="1"/>
          </p:cNvSpPr>
          <p:nvPr/>
        </p:nvSpPr>
        <p:spPr bwMode="auto">
          <a:xfrm>
            <a:off x="1935163" y="1917700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162" name="Line 42"/>
          <p:cNvSpPr>
            <a:spLocks noChangeShapeType="1"/>
          </p:cNvSpPr>
          <p:nvPr/>
        </p:nvSpPr>
        <p:spPr bwMode="auto">
          <a:xfrm flipV="1">
            <a:off x="1935163" y="771525"/>
            <a:ext cx="1311275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163" name="Line 43"/>
          <p:cNvSpPr>
            <a:spLocks noChangeShapeType="1"/>
          </p:cNvSpPr>
          <p:nvPr/>
        </p:nvSpPr>
        <p:spPr bwMode="auto">
          <a:xfrm flipV="1">
            <a:off x="5557838" y="4519613"/>
            <a:ext cx="1312862" cy="106838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164" name="Line 44"/>
          <p:cNvSpPr>
            <a:spLocks noChangeShapeType="1"/>
          </p:cNvSpPr>
          <p:nvPr/>
        </p:nvSpPr>
        <p:spPr bwMode="auto">
          <a:xfrm flipV="1">
            <a:off x="1935163" y="4519613"/>
            <a:ext cx="1311275" cy="1068387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65" name="Line 45"/>
          <p:cNvSpPr>
            <a:spLocks noChangeShapeType="1"/>
          </p:cNvSpPr>
          <p:nvPr/>
        </p:nvSpPr>
        <p:spPr bwMode="auto">
          <a:xfrm flipV="1">
            <a:off x="5557838" y="771525"/>
            <a:ext cx="1312862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166" name="Line 46"/>
          <p:cNvSpPr>
            <a:spLocks noChangeShapeType="1"/>
          </p:cNvSpPr>
          <p:nvPr/>
        </p:nvSpPr>
        <p:spPr bwMode="auto">
          <a:xfrm flipV="1">
            <a:off x="3246438" y="771525"/>
            <a:ext cx="0" cy="367030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67" name="Line 47"/>
          <p:cNvSpPr>
            <a:spLocks noChangeShapeType="1"/>
          </p:cNvSpPr>
          <p:nvPr/>
        </p:nvSpPr>
        <p:spPr bwMode="auto">
          <a:xfrm flipV="1">
            <a:off x="6870700" y="771525"/>
            <a:ext cx="0" cy="374808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168" name="Line 48"/>
          <p:cNvSpPr>
            <a:spLocks noChangeShapeType="1"/>
          </p:cNvSpPr>
          <p:nvPr/>
        </p:nvSpPr>
        <p:spPr bwMode="auto">
          <a:xfrm>
            <a:off x="3246438" y="771525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169" name="Line 49"/>
          <p:cNvSpPr>
            <a:spLocks noChangeShapeType="1"/>
          </p:cNvSpPr>
          <p:nvPr/>
        </p:nvSpPr>
        <p:spPr bwMode="auto">
          <a:xfrm>
            <a:off x="3246438" y="4519613"/>
            <a:ext cx="3622675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70" name="Line 50"/>
          <p:cNvSpPr>
            <a:spLocks noChangeShapeType="1"/>
          </p:cNvSpPr>
          <p:nvPr/>
        </p:nvSpPr>
        <p:spPr bwMode="auto">
          <a:xfrm flipV="1">
            <a:off x="1935163" y="771525"/>
            <a:ext cx="1311275" cy="48180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71" name="Line 51"/>
          <p:cNvSpPr>
            <a:spLocks noChangeShapeType="1"/>
          </p:cNvSpPr>
          <p:nvPr/>
        </p:nvSpPr>
        <p:spPr bwMode="auto">
          <a:xfrm flipH="1" flipV="1">
            <a:off x="1935163" y="1882775"/>
            <a:ext cx="1311275" cy="25955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72" name="AutoShape 52"/>
          <p:cNvSpPr>
            <a:spLocks noChangeArrowheads="1"/>
          </p:cNvSpPr>
          <p:nvPr/>
        </p:nvSpPr>
        <p:spPr bwMode="auto">
          <a:xfrm>
            <a:off x="5500688" y="3571875"/>
            <a:ext cx="74612" cy="71438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5173" name="AutoShape 53"/>
          <p:cNvSpPr>
            <a:spLocks noChangeArrowheads="1"/>
          </p:cNvSpPr>
          <p:nvPr/>
        </p:nvSpPr>
        <p:spPr bwMode="auto">
          <a:xfrm>
            <a:off x="6215063" y="1285875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5174" name="AutoShape 54"/>
          <p:cNvSpPr>
            <a:spLocks noChangeArrowheads="1"/>
          </p:cNvSpPr>
          <p:nvPr/>
        </p:nvSpPr>
        <p:spPr bwMode="auto">
          <a:xfrm>
            <a:off x="2551113" y="31432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5175" name="AutoShape 55"/>
          <p:cNvSpPr>
            <a:spLocks noChangeArrowheads="1"/>
          </p:cNvSpPr>
          <p:nvPr/>
        </p:nvSpPr>
        <p:spPr bwMode="auto">
          <a:xfrm>
            <a:off x="4927600" y="698500"/>
            <a:ext cx="74613" cy="73025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5176" name="Text Box 56"/>
          <p:cNvSpPr txBox="1">
            <a:spLocks noChangeArrowheads="1"/>
          </p:cNvSpPr>
          <p:nvPr/>
        </p:nvSpPr>
        <p:spPr bwMode="auto">
          <a:xfrm>
            <a:off x="1500188" y="5500688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5177" name="Text Box 57"/>
          <p:cNvSpPr txBox="1">
            <a:spLocks noChangeArrowheads="1"/>
          </p:cNvSpPr>
          <p:nvPr/>
        </p:nvSpPr>
        <p:spPr bwMode="auto">
          <a:xfrm>
            <a:off x="3071813" y="357188"/>
            <a:ext cx="711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5178" name="Text Box 58"/>
          <p:cNvSpPr txBox="1">
            <a:spLocks noChangeArrowheads="1"/>
          </p:cNvSpPr>
          <p:nvPr/>
        </p:nvSpPr>
        <p:spPr bwMode="auto">
          <a:xfrm>
            <a:off x="1428750" y="1571625"/>
            <a:ext cx="542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5179" name="Text Box 59"/>
          <p:cNvSpPr txBox="1">
            <a:spLocks noChangeArrowheads="1"/>
          </p:cNvSpPr>
          <p:nvPr/>
        </p:nvSpPr>
        <p:spPr bwMode="auto">
          <a:xfrm>
            <a:off x="2643188" y="2928938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P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5180" name="Text Box 60"/>
          <p:cNvSpPr txBox="1">
            <a:spLocks noChangeArrowheads="1"/>
          </p:cNvSpPr>
          <p:nvPr/>
        </p:nvSpPr>
        <p:spPr bwMode="auto">
          <a:xfrm>
            <a:off x="6929438" y="4071938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5181" name="Text Box 61"/>
          <p:cNvSpPr txBox="1">
            <a:spLocks noChangeArrowheads="1"/>
          </p:cNvSpPr>
          <p:nvPr/>
        </p:nvSpPr>
        <p:spPr bwMode="auto">
          <a:xfrm>
            <a:off x="3357563" y="4000500"/>
            <a:ext cx="3762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5182" name="Text Box 62"/>
          <p:cNvSpPr txBox="1">
            <a:spLocks noChangeArrowheads="1"/>
          </p:cNvSpPr>
          <p:nvPr/>
        </p:nvSpPr>
        <p:spPr bwMode="auto">
          <a:xfrm>
            <a:off x="5500688" y="557212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5183" name="Text Box 63"/>
          <p:cNvSpPr txBox="1">
            <a:spLocks noChangeArrowheads="1"/>
          </p:cNvSpPr>
          <p:nvPr/>
        </p:nvSpPr>
        <p:spPr bwMode="auto">
          <a:xfrm>
            <a:off x="5214938" y="1428750"/>
            <a:ext cx="804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5184" name="Text Box 64"/>
          <p:cNvSpPr txBox="1">
            <a:spLocks noChangeArrowheads="1"/>
          </p:cNvSpPr>
          <p:nvPr/>
        </p:nvSpPr>
        <p:spPr bwMode="auto">
          <a:xfrm>
            <a:off x="5676900" y="3440113"/>
            <a:ext cx="373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M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5185" name="Text Box 65"/>
          <p:cNvSpPr txBox="1">
            <a:spLocks noChangeArrowheads="1"/>
          </p:cNvSpPr>
          <p:nvPr/>
        </p:nvSpPr>
        <p:spPr bwMode="auto">
          <a:xfrm>
            <a:off x="6275388" y="136366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N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5186" name="Text Box 66"/>
          <p:cNvSpPr txBox="1">
            <a:spLocks noChangeArrowheads="1"/>
          </p:cNvSpPr>
          <p:nvPr/>
        </p:nvSpPr>
        <p:spPr bwMode="auto">
          <a:xfrm>
            <a:off x="4786313" y="285750"/>
            <a:ext cx="373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K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5187" name="Text Box 67"/>
          <p:cNvSpPr txBox="1">
            <a:spLocks noChangeArrowheads="1"/>
          </p:cNvSpPr>
          <p:nvPr/>
        </p:nvSpPr>
        <p:spPr bwMode="auto">
          <a:xfrm>
            <a:off x="6786563" y="285750"/>
            <a:ext cx="757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2" name="Line 37"/>
          <p:cNvSpPr>
            <a:spLocks noChangeShapeType="1"/>
          </p:cNvSpPr>
          <p:nvPr/>
        </p:nvSpPr>
        <p:spPr bwMode="auto">
          <a:xfrm>
            <a:off x="3200400" y="762000"/>
            <a:ext cx="3024188" cy="5048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5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5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5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5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1000"/>
                                        <p:tgtEl>
                                          <p:spTgt spid="5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1000"/>
                                        <p:tgtEl>
                                          <p:spTgt spid="5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1000"/>
                                        <p:tgtEl>
                                          <p:spTgt spid="5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1000"/>
                                        <p:tgtEl>
                                          <p:spTgt spid="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1000"/>
                                        <p:tgtEl>
                                          <p:spTgt spid="5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1000"/>
                                        <p:tgtEl>
                                          <p:spTgt spid="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1000"/>
                                        <p:tgtEl>
                                          <p:spTgt spid="5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1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1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1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1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1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5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1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5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5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50"/>
                            </p:stCondLst>
                            <p:childTnLst>
                              <p:par>
                                <p:cTn id="14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10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10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6" grpId="0" animBg="1"/>
      <p:bldP spid="5157" grpId="0" animBg="1"/>
      <p:bldP spid="5164" grpId="0" animBg="1"/>
      <p:bldP spid="5166" grpId="0" animBg="1"/>
      <p:bldP spid="5169" grpId="0" animBg="1"/>
      <p:bldP spid="5170" grpId="0" animBg="1"/>
      <p:bldP spid="5171" grpId="0" animBg="1"/>
      <p:bldP spid="5172" grpId="0" animBg="1"/>
      <p:bldP spid="5173" grpId="0" animBg="1"/>
      <p:bldP spid="5174" grpId="0" animBg="1"/>
      <p:bldP spid="5175" grpId="0" animBg="1"/>
      <p:bldP spid="5176" grpId="0"/>
      <p:bldP spid="5177" grpId="0"/>
      <p:bldP spid="5178" grpId="0"/>
      <p:bldP spid="5179" grpId="0"/>
      <p:bldP spid="5180" grpId="0"/>
      <p:bldP spid="5181" grpId="0"/>
      <p:bldP spid="5182" grpId="0"/>
      <p:bldP spid="5183" grpId="0"/>
      <p:bldP spid="5184" grpId="0"/>
      <p:bldP spid="5185" grpId="0"/>
      <p:bldP spid="5186" grpId="0"/>
      <p:bldP spid="5187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0" name="Line 36"/>
          <p:cNvSpPr>
            <a:spLocks noChangeShapeType="1"/>
          </p:cNvSpPr>
          <p:nvPr/>
        </p:nvSpPr>
        <p:spPr bwMode="auto">
          <a:xfrm flipV="1">
            <a:off x="1908175" y="4508500"/>
            <a:ext cx="4968875" cy="108108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1" name="Line 37"/>
          <p:cNvSpPr>
            <a:spLocks noChangeShapeType="1"/>
          </p:cNvSpPr>
          <p:nvPr/>
        </p:nvSpPr>
        <p:spPr bwMode="auto">
          <a:xfrm flipV="1">
            <a:off x="5580063" y="1341438"/>
            <a:ext cx="647700" cy="22320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2" name="Line 38"/>
          <p:cNvSpPr>
            <a:spLocks noChangeShapeType="1"/>
          </p:cNvSpPr>
          <p:nvPr/>
        </p:nvSpPr>
        <p:spPr bwMode="auto">
          <a:xfrm flipV="1">
            <a:off x="1935163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183" name="Line 39"/>
          <p:cNvSpPr>
            <a:spLocks noChangeShapeType="1"/>
          </p:cNvSpPr>
          <p:nvPr/>
        </p:nvSpPr>
        <p:spPr bwMode="auto">
          <a:xfrm>
            <a:off x="1935163" y="5588000"/>
            <a:ext cx="3622675" cy="1588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184" name="Line 40"/>
          <p:cNvSpPr>
            <a:spLocks noChangeShapeType="1"/>
          </p:cNvSpPr>
          <p:nvPr/>
        </p:nvSpPr>
        <p:spPr bwMode="auto">
          <a:xfrm flipV="1">
            <a:off x="5557838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185" name="Line 41"/>
          <p:cNvSpPr>
            <a:spLocks noChangeShapeType="1"/>
          </p:cNvSpPr>
          <p:nvPr/>
        </p:nvSpPr>
        <p:spPr bwMode="auto">
          <a:xfrm>
            <a:off x="1935163" y="1917700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186" name="Line 42"/>
          <p:cNvSpPr>
            <a:spLocks noChangeShapeType="1"/>
          </p:cNvSpPr>
          <p:nvPr/>
        </p:nvSpPr>
        <p:spPr bwMode="auto">
          <a:xfrm flipV="1">
            <a:off x="1935163" y="771525"/>
            <a:ext cx="1311275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187" name="Line 43"/>
          <p:cNvSpPr>
            <a:spLocks noChangeShapeType="1"/>
          </p:cNvSpPr>
          <p:nvPr/>
        </p:nvSpPr>
        <p:spPr bwMode="auto">
          <a:xfrm flipV="1">
            <a:off x="5557838" y="4519613"/>
            <a:ext cx="1312862" cy="106838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188" name="Line 44"/>
          <p:cNvSpPr>
            <a:spLocks noChangeShapeType="1"/>
          </p:cNvSpPr>
          <p:nvPr/>
        </p:nvSpPr>
        <p:spPr bwMode="auto">
          <a:xfrm flipV="1">
            <a:off x="1935163" y="4519613"/>
            <a:ext cx="1311275" cy="1068387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9" name="Line 45"/>
          <p:cNvSpPr>
            <a:spLocks noChangeShapeType="1"/>
          </p:cNvSpPr>
          <p:nvPr/>
        </p:nvSpPr>
        <p:spPr bwMode="auto">
          <a:xfrm flipV="1">
            <a:off x="5557838" y="771525"/>
            <a:ext cx="1312862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190" name="Line 46"/>
          <p:cNvSpPr>
            <a:spLocks noChangeShapeType="1"/>
          </p:cNvSpPr>
          <p:nvPr/>
        </p:nvSpPr>
        <p:spPr bwMode="auto">
          <a:xfrm flipV="1">
            <a:off x="3246438" y="771525"/>
            <a:ext cx="0" cy="367030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91" name="Line 47"/>
          <p:cNvSpPr>
            <a:spLocks noChangeShapeType="1"/>
          </p:cNvSpPr>
          <p:nvPr/>
        </p:nvSpPr>
        <p:spPr bwMode="auto">
          <a:xfrm flipV="1">
            <a:off x="6870700" y="771525"/>
            <a:ext cx="0" cy="374808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192" name="Line 48"/>
          <p:cNvSpPr>
            <a:spLocks noChangeShapeType="1"/>
          </p:cNvSpPr>
          <p:nvPr/>
        </p:nvSpPr>
        <p:spPr bwMode="auto">
          <a:xfrm>
            <a:off x="3246438" y="771525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193" name="Line 49"/>
          <p:cNvSpPr>
            <a:spLocks noChangeShapeType="1"/>
          </p:cNvSpPr>
          <p:nvPr/>
        </p:nvSpPr>
        <p:spPr bwMode="auto">
          <a:xfrm>
            <a:off x="3246438" y="4519613"/>
            <a:ext cx="3622675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194" name="Line 50"/>
          <p:cNvSpPr>
            <a:spLocks noChangeShapeType="1"/>
          </p:cNvSpPr>
          <p:nvPr/>
        </p:nvSpPr>
        <p:spPr bwMode="auto">
          <a:xfrm flipV="1">
            <a:off x="1935163" y="771525"/>
            <a:ext cx="1311275" cy="48180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95" name="Line 51"/>
          <p:cNvSpPr>
            <a:spLocks noChangeShapeType="1"/>
          </p:cNvSpPr>
          <p:nvPr/>
        </p:nvSpPr>
        <p:spPr bwMode="auto">
          <a:xfrm flipH="1" flipV="1">
            <a:off x="1935163" y="1882775"/>
            <a:ext cx="1311275" cy="25955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96" name="AutoShape 52"/>
          <p:cNvSpPr>
            <a:spLocks noChangeArrowheads="1"/>
          </p:cNvSpPr>
          <p:nvPr/>
        </p:nvSpPr>
        <p:spPr bwMode="auto">
          <a:xfrm>
            <a:off x="5527675" y="3516313"/>
            <a:ext cx="74613" cy="71437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6197" name="AutoShape 53"/>
          <p:cNvSpPr>
            <a:spLocks noChangeArrowheads="1"/>
          </p:cNvSpPr>
          <p:nvPr/>
        </p:nvSpPr>
        <p:spPr bwMode="auto">
          <a:xfrm>
            <a:off x="6176963" y="12890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6198" name="AutoShape 54"/>
          <p:cNvSpPr>
            <a:spLocks noChangeArrowheads="1"/>
          </p:cNvSpPr>
          <p:nvPr/>
        </p:nvSpPr>
        <p:spPr bwMode="auto">
          <a:xfrm>
            <a:off x="2551113" y="31432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6199" name="AutoShape 55"/>
          <p:cNvSpPr>
            <a:spLocks noChangeArrowheads="1"/>
          </p:cNvSpPr>
          <p:nvPr/>
        </p:nvSpPr>
        <p:spPr bwMode="auto">
          <a:xfrm>
            <a:off x="4927600" y="698500"/>
            <a:ext cx="74613" cy="73025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6200" name="Text Box 56"/>
          <p:cNvSpPr txBox="1">
            <a:spLocks noChangeArrowheads="1"/>
          </p:cNvSpPr>
          <p:nvPr/>
        </p:nvSpPr>
        <p:spPr bwMode="auto">
          <a:xfrm>
            <a:off x="1500188" y="564356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6201" name="Text Box 57"/>
          <p:cNvSpPr txBox="1">
            <a:spLocks noChangeArrowheads="1"/>
          </p:cNvSpPr>
          <p:nvPr/>
        </p:nvSpPr>
        <p:spPr bwMode="auto">
          <a:xfrm>
            <a:off x="3000375" y="214313"/>
            <a:ext cx="711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6202" name="Text Box 58"/>
          <p:cNvSpPr txBox="1">
            <a:spLocks noChangeArrowheads="1"/>
          </p:cNvSpPr>
          <p:nvPr/>
        </p:nvSpPr>
        <p:spPr bwMode="auto">
          <a:xfrm>
            <a:off x="1500188" y="1500188"/>
            <a:ext cx="5429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6203" name="Text Box 59"/>
          <p:cNvSpPr txBox="1">
            <a:spLocks noChangeArrowheads="1"/>
          </p:cNvSpPr>
          <p:nvPr/>
        </p:nvSpPr>
        <p:spPr bwMode="auto">
          <a:xfrm>
            <a:off x="2714625" y="30003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P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6204" name="Text Box 60"/>
          <p:cNvSpPr txBox="1">
            <a:spLocks noChangeArrowheads="1"/>
          </p:cNvSpPr>
          <p:nvPr/>
        </p:nvSpPr>
        <p:spPr bwMode="auto">
          <a:xfrm>
            <a:off x="6929438" y="41433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6205" name="Text Box 61"/>
          <p:cNvSpPr txBox="1">
            <a:spLocks noChangeArrowheads="1"/>
          </p:cNvSpPr>
          <p:nvPr/>
        </p:nvSpPr>
        <p:spPr bwMode="auto">
          <a:xfrm>
            <a:off x="3286125" y="4071938"/>
            <a:ext cx="3762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6206" name="Text Box 62"/>
          <p:cNvSpPr txBox="1">
            <a:spLocks noChangeArrowheads="1"/>
          </p:cNvSpPr>
          <p:nvPr/>
        </p:nvSpPr>
        <p:spPr bwMode="auto">
          <a:xfrm>
            <a:off x="5453063" y="5664200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6207" name="Text Box 63"/>
          <p:cNvSpPr txBox="1">
            <a:spLocks noChangeArrowheads="1"/>
          </p:cNvSpPr>
          <p:nvPr/>
        </p:nvSpPr>
        <p:spPr bwMode="auto">
          <a:xfrm>
            <a:off x="5214938" y="1428750"/>
            <a:ext cx="881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6208" name="Text Box 64"/>
          <p:cNvSpPr txBox="1">
            <a:spLocks noChangeArrowheads="1"/>
          </p:cNvSpPr>
          <p:nvPr/>
        </p:nvSpPr>
        <p:spPr bwMode="auto">
          <a:xfrm>
            <a:off x="5715000" y="3286125"/>
            <a:ext cx="373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M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6209" name="Text Box 65"/>
          <p:cNvSpPr txBox="1">
            <a:spLocks noChangeArrowheads="1"/>
          </p:cNvSpPr>
          <p:nvPr/>
        </p:nvSpPr>
        <p:spPr bwMode="auto">
          <a:xfrm>
            <a:off x="6215063" y="135731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N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6210" name="Text Box 66"/>
          <p:cNvSpPr txBox="1">
            <a:spLocks noChangeArrowheads="1"/>
          </p:cNvSpPr>
          <p:nvPr/>
        </p:nvSpPr>
        <p:spPr bwMode="auto">
          <a:xfrm>
            <a:off x="4857750" y="214313"/>
            <a:ext cx="373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K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6211" name="Text Box 67"/>
          <p:cNvSpPr txBox="1">
            <a:spLocks noChangeArrowheads="1"/>
          </p:cNvSpPr>
          <p:nvPr/>
        </p:nvSpPr>
        <p:spPr bwMode="auto">
          <a:xfrm>
            <a:off x="6786563" y="214313"/>
            <a:ext cx="9096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6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6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6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6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6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6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6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2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2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2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2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2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2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6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2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6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2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6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2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6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6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62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6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6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6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6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2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6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3050"/>
                            </p:stCondLst>
                            <p:childTnLst>
                              <p:par>
                                <p:cTn id="14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500"/>
                                        <p:tgtEl>
                                          <p:spTgt spid="6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0" grpId="0" animBg="1"/>
      <p:bldP spid="6181" grpId="0" animBg="1"/>
      <p:bldP spid="6188" grpId="0" animBg="1"/>
      <p:bldP spid="6190" grpId="0" animBg="1"/>
      <p:bldP spid="6193" grpId="0" animBg="1"/>
      <p:bldP spid="6194" grpId="0" animBg="1"/>
      <p:bldP spid="6195" grpId="0" animBg="1"/>
      <p:bldP spid="6196" grpId="0" animBg="1"/>
      <p:bldP spid="6197" grpId="0" animBg="1"/>
      <p:bldP spid="6198" grpId="0" animBg="1"/>
      <p:bldP spid="6199" grpId="0" animBg="1"/>
      <p:bldP spid="6200" grpId="0"/>
      <p:bldP spid="6201" grpId="0"/>
      <p:bldP spid="6202" grpId="0"/>
      <p:bldP spid="6203" grpId="0"/>
      <p:bldP spid="6204" grpId="0"/>
      <p:bldP spid="6205" grpId="0"/>
      <p:bldP spid="6206" grpId="0"/>
      <p:bldP spid="6207" grpId="0"/>
      <p:bldP spid="6208" grpId="0"/>
      <p:bldP spid="6209" grpId="0"/>
      <p:bldP spid="6210" grpId="0"/>
      <p:bldP spid="62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4" name="Line 36"/>
          <p:cNvSpPr>
            <a:spLocks noChangeShapeType="1"/>
          </p:cNvSpPr>
          <p:nvPr/>
        </p:nvSpPr>
        <p:spPr bwMode="auto">
          <a:xfrm>
            <a:off x="3276600" y="765175"/>
            <a:ext cx="2295525" cy="28781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05" name="Line 37"/>
          <p:cNvSpPr>
            <a:spLocks noChangeShapeType="1"/>
          </p:cNvSpPr>
          <p:nvPr/>
        </p:nvSpPr>
        <p:spPr bwMode="auto">
          <a:xfrm flipV="1">
            <a:off x="2627313" y="1285875"/>
            <a:ext cx="3587750" cy="185578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06" name="Line 38"/>
          <p:cNvSpPr>
            <a:spLocks noChangeShapeType="1"/>
          </p:cNvSpPr>
          <p:nvPr/>
        </p:nvSpPr>
        <p:spPr bwMode="auto">
          <a:xfrm flipV="1">
            <a:off x="1935163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07" name="Line 39"/>
          <p:cNvSpPr>
            <a:spLocks noChangeShapeType="1"/>
          </p:cNvSpPr>
          <p:nvPr/>
        </p:nvSpPr>
        <p:spPr bwMode="auto">
          <a:xfrm>
            <a:off x="1935163" y="5588000"/>
            <a:ext cx="3622675" cy="1588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08" name="Line 40"/>
          <p:cNvSpPr>
            <a:spLocks noChangeShapeType="1"/>
          </p:cNvSpPr>
          <p:nvPr/>
        </p:nvSpPr>
        <p:spPr bwMode="auto">
          <a:xfrm flipV="1">
            <a:off x="5557838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09" name="Line 41"/>
          <p:cNvSpPr>
            <a:spLocks noChangeShapeType="1"/>
          </p:cNvSpPr>
          <p:nvPr/>
        </p:nvSpPr>
        <p:spPr bwMode="auto">
          <a:xfrm>
            <a:off x="1935163" y="1917700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0" name="Line 42"/>
          <p:cNvSpPr>
            <a:spLocks noChangeShapeType="1"/>
          </p:cNvSpPr>
          <p:nvPr/>
        </p:nvSpPr>
        <p:spPr bwMode="auto">
          <a:xfrm flipV="1">
            <a:off x="1935163" y="771525"/>
            <a:ext cx="1311275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1" name="Line 43"/>
          <p:cNvSpPr>
            <a:spLocks noChangeShapeType="1"/>
          </p:cNvSpPr>
          <p:nvPr/>
        </p:nvSpPr>
        <p:spPr bwMode="auto">
          <a:xfrm flipV="1">
            <a:off x="5557838" y="4519613"/>
            <a:ext cx="1312862" cy="106838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2" name="Line 44"/>
          <p:cNvSpPr>
            <a:spLocks noChangeShapeType="1"/>
          </p:cNvSpPr>
          <p:nvPr/>
        </p:nvSpPr>
        <p:spPr bwMode="auto">
          <a:xfrm flipV="1">
            <a:off x="1935163" y="4519613"/>
            <a:ext cx="1311275" cy="1068387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3" name="Line 45"/>
          <p:cNvSpPr>
            <a:spLocks noChangeShapeType="1"/>
          </p:cNvSpPr>
          <p:nvPr/>
        </p:nvSpPr>
        <p:spPr bwMode="auto">
          <a:xfrm flipV="1">
            <a:off x="5557838" y="771525"/>
            <a:ext cx="1312862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4" name="Line 46"/>
          <p:cNvSpPr>
            <a:spLocks noChangeShapeType="1"/>
          </p:cNvSpPr>
          <p:nvPr/>
        </p:nvSpPr>
        <p:spPr bwMode="auto">
          <a:xfrm flipV="1">
            <a:off x="3246438" y="771525"/>
            <a:ext cx="0" cy="367030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5" name="Line 47"/>
          <p:cNvSpPr>
            <a:spLocks noChangeShapeType="1"/>
          </p:cNvSpPr>
          <p:nvPr/>
        </p:nvSpPr>
        <p:spPr bwMode="auto">
          <a:xfrm flipV="1">
            <a:off x="6870700" y="771525"/>
            <a:ext cx="0" cy="374808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6" name="Line 48"/>
          <p:cNvSpPr>
            <a:spLocks noChangeShapeType="1"/>
          </p:cNvSpPr>
          <p:nvPr/>
        </p:nvSpPr>
        <p:spPr bwMode="auto">
          <a:xfrm>
            <a:off x="3246438" y="771525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7" name="Line 49"/>
          <p:cNvSpPr>
            <a:spLocks noChangeShapeType="1"/>
          </p:cNvSpPr>
          <p:nvPr/>
        </p:nvSpPr>
        <p:spPr bwMode="auto">
          <a:xfrm>
            <a:off x="3246438" y="4519613"/>
            <a:ext cx="3622675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218" name="Line 50"/>
          <p:cNvSpPr>
            <a:spLocks noChangeShapeType="1"/>
          </p:cNvSpPr>
          <p:nvPr/>
        </p:nvSpPr>
        <p:spPr bwMode="auto">
          <a:xfrm flipV="1">
            <a:off x="1935163" y="771525"/>
            <a:ext cx="1311275" cy="48180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9" name="Line 51"/>
          <p:cNvSpPr>
            <a:spLocks noChangeShapeType="1"/>
          </p:cNvSpPr>
          <p:nvPr/>
        </p:nvSpPr>
        <p:spPr bwMode="auto">
          <a:xfrm flipH="1" flipV="1">
            <a:off x="1935163" y="1882775"/>
            <a:ext cx="1311275" cy="25955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20" name="AutoShape 52"/>
          <p:cNvSpPr>
            <a:spLocks noChangeArrowheads="1"/>
          </p:cNvSpPr>
          <p:nvPr/>
        </p:nvSpPr>
        <p:spPr bwMode="auto">
          <a:xfrm>
            <a:off x="5500688" y="3571875"/>
            <a:ext cx="74612" cy="71438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1" name="AutoShape 53"/>
          <p:cNvSpPr>
            <a:spLocks noChangeArrowheads="1"/>
          </p:cNvSpPr>
          <p:nvPr/>
        </p:nvSpPr>
        <p:spPr bwMode="auto">
          <a:xfrm>
            <a:off x="6176963" y="12890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2" name="AutoShape 54"/>
          <p:cNvSpPr>
            <a:spLocks noChangeArrowheads="1"/>
          </p:cNvSpPr>
          <p:nvPr/>
        </p:nvSpPr>
        <p:spPr bwMode="auto">
          <a:xfrm>
            <a:off x="2551113" y="31432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3" name="AutoShape 55"/>
          <p:cNvSpPr>
            <a:spLocks noChangeArrowheads="1"/>
          </p:cNvSpPr>
          <p:nvPr/>
        </p:nvSpPr>
        <p:spPr bwMode="auto">
          <a:xfrm>
            <a:off x="4927600" y="698500"/>
            <a:ext cx="74613" cy="73025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4" name="Text Box 56"/>
          <p:cNvSpPr txBox="1">
            <a:spLocks noChangeArrowheads="1"/>
          </p:cNvSpPr>
          <p:nvPr/>
        </p:nvSpPr>
        <p:spPr bwMode="auto">
          <a:xfrm>
            <a:off x="1500188" y="52863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5" name="Text Box 57"/>
          <p:cNvSpPr txBox="1">
            <a:spLocks noChangeArrowheads="1"/>
          </p:cNvSpPr>
          <p:nvPr/>
        </p:nvSpPr>
        <p:spPr bwMode="auto">
          <a:xfrm>
            <a:off x="3071813" y="214313"/>
            <a:ext cx="711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6" name="Text Box 58"/>
          <p:cNvSpPr txBox="1">
            <a:spLocks noChangeArrowheads="1"/>
          </p:cNvSpPr>
          <p:nvPr/>
        </p:nvSpPr>
        <p:spPr bwMode="auto">
          <a:xfrm>
            <a:off x="1500188" y="1571625"/>
            <a:ext cx="542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7" name="Text Box 59"/>
          <p:cNvSpPr txBox="1">
            <a:spLocks noChangeArrowheads="1"/>
          </p:cNvSpPr>
          <p:nvPr/>
        </p:nvSpPr>
        <p:spPr bwMode="auto">
          <a:xfrm>
            <a:off x="2714625" y="307181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P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8" name="Text Box 60"/>
          <p:cNvSpPr txBox="1">
            <a:spLocks noChangeArrowheads="1"/>
          </p:cNvSpPr>
          <p:nvPr/>
        </p:nvSpPr>
        <p:spPr bwMode="auto">
          <a:xfrm>
            <a:off x="6929438" y="41433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9" name="Text Box 61"/>
          <p:cNvSpPr txBox="1">
            <a:spLocks noChangeArrowheads="1"/>
          </p:cNvSpPr>
          <p:nvPr/>
        </p:nvSpPr>
        <p:spPr bwMode="auto">
          <a:xfrm>
            <a:off x="3357563" y="4000500"/>
            <a:ext cx="3762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0" name="Text Box 62"/>
          <p:cNvSpPr txBox="1">
            <a:spLocks noChangeArrowheads="1"/>
          </p:cNvSpPr>
          <p:nvPr/>
        </p:nvSpPr>
        <p:spPr bwMode="auto">
          <a:xfrm>
            <a:off x="5715000" y="5500688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1" name="Text Box 63"/>
          <p:cNvSpPr txBox="1">
            <a:spLocks noChangeArrowheads="1"/>
          </p:cNvSpPr>
          <p:nvPr/>
        </p:nvSpPr>
        <p:spPr bwMode="auto">
          <a:xfrm>
            <a:off x="5143500" y="1428750"/>
            <a:ext cx="876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2" name="Text Box 64"/>
          <p:cNvSpPr txBox="1">
            <a:spLocks noChangeArrowheads="1"/>
          </p:cNvSpPr>
          <p:nvPr/>
        </p:nvSpPr>
        <p:spPr bwMode="auto">
          <a:xfrm>
            <a:off x="5715000" y="3357563"/>
            <a:ext cx="373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M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3" name="Text Box 65"/>
          <p:cNvSpPr txBox="1">
            <a:spLocks noChangeArrowheads="1"/>
          </p:cNvSpPr>
          <p:nvPr/>
        </p:nvSpPr>
        <p:spPr bwMode="auto">
          <a:xfrm>
            <a:off x="6275388" y="136366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N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4" name="Text Box 66"/>
          <p:cNvSpPr txBox="1">
            <a:spLocks noChangeArrowheads="1"/>
          </p:cNvSpPr>
          <p:nvPr/>
        </p:nvSpPr>
        <p:spPr bwMode="auto">
          <a:xfrm>
            <a:off x="4857750" y="142875"/>
            <a:ext cx="373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K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5" name="Text Box 67"/>
          <p:cNvSpPr txBox="1">
            <a:spLocks noChangeArrowheads="1"/>
          </p:cNvSpPr>
          <p:nvPr/>
        </p:nvSpPr>
        <p:spPr bwMode="auto">
          <a:xfrm>
            <a:off x="6786563" y="285750"/>
            <a:ext cx="8334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1000"/>
                                        <p:tgtEl>
                                          <p:spTgt spid="7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10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10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10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10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10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10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7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7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7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7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50"/>
                            </p:stCondLst>
                            <p:childTnLst>
                              <p:par>
                                <p:cTn id="14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10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10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4" grpId="0" animBg="1"/>
      <p:bldP spid="7205" grpId="0" animBg="1"/>
      <p:bldP spid="7212" grpId="0" animBg="1"/>
      <p:bldP spid="7214" grpId="0" animBg="1"/>
      <p:bldP spid="7217" grpId="0" animBg="1"/>
      <p:bldP spid="7218" grpId="0" animBg="1"/>
      <p:bldP spid="7219" grpId="0" animBg="1"/>
      <p:bldP spid="7220" grpId="0" animBg="1"/>
      <p:bldP spid="7221" grpId="0" animBg="1"/>
      <p:bldP spid="7222" grpId="0" animBg="1"/>
      <p:bldP spid="7223" grpId="0" animBg="1"/>
      <p:bldP spid="7224" grpId="0"/>
      <p:bldP spid="7225" grpId="0"/>
      <p:bldP spid="7226" grpId="0"/>
      <p:bldP spid="7227" grpId="0"/>
      <p:bldP spid="7228" grpId="0"/>
      <p:bldP spid="7229" grpId="0"/>
      <p:bldP spid="7230" grpId="0"/>
      <p:bldP spid="7231" grpId="0"/>
      <p:bldP spid="7232" grpId="0"/>
      <p:bldP spid="7233" grpId="0"/>
      <p:bldP spid="7234" grpId="0"/>
      <p:bldP spid="72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7" name="Line 35"/>
          <p:cNvSpPr>
            <a:spLocks noChangeShapeType="1"/>
          </p:cNvSpPr>
          <p:nvPr/>
        </p:nvSpPr>
        <p:spPr bwMode="auto">
          <a:xfrm flipV="1">
            <a:off x="1908175" y="4508500"/>
            <a:ext cx="4968875" cy="108108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08" name="Line 36"/>
          <p:cNvSpPr>
            <a:spLocks noChangeShapeType="1"/>
          </p:cNvSpPr>
          <p:nvPr/>
        </p:nvSpPr>
        <p:spPr bwMode="auto">
          <a:xfrm>
            <a:off x="5003800" y="765175"/>
            <a:ext cx="1223963" cy="5762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 flipV="1">
            <a:off x="1935163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1935163" y="5588000"/>
            <a:ext cx="3622675" cy="1588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 flipV="1">
            <a:off x="5557838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1935163" y="1917700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 flipV="1">
            <a:off x="1935163" y="771525"/>
            <a:ext cx="1311275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 flipV="1">
            <a:off x="5557838" y="4519613"/>
            <a:ext cx="1312862" cy="106838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 flipV="1">
            <a:off x="1935163" y="4519613"/>
            <a:ext cx="1311275" cy="1068387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 flipV="1">
            <a:off x="5557838" y="771525"/>
            <a:ext cx="1312862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 flipV="1">
            <a:off x="3246438" y="771525"/>
            <a:ext cx="0" cy="367030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 flipV="1">
            <a:off x="6870700" y="771525"/>
            <a:ext cx="0" cy="374808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7" name="Line 15"/>
          <p:cNvSpPr>
            <a:spLocks noChangeShapeType="1"/>
          </p:cNvSpPr>
          <p:nvPr/>
        </p:nvSpPr>
        <p:spPr bwMode="auto">
          <a:xfrm>
            <a:off x="3246438" y="771525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8" name="Line 16"/>
          <p:cNvSpPr>
            <a:spLocks noChangeShapeType="1"/>
          </p:cNvSpPr>
          <p:nvPr/>
        </p:nvSpPr>
        <p:spPr bwMode="auto">
          <a:xfrm>
            <a:off x="3246438" y="4519613"/>
            <a:ext cx="3622675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 flipV="1">
            <a:off x="2000250" y="642938"/>
            <a:ext cx="1311275" cy="4818062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90" name="Line 18"/>
          <p:cNvSpPr>
            <a:spLocks noChangeShapeType="1"/>
          </p:cNvSpPr>
          <p:nvPr/>
        </p:nvSpPr>
        <p:spPr bwMode="auto">
          <a:xfrm flipH="1" flipV="1">
            <a:off x="1935163" y="1882775"/>
            <a:ext cx="1311275" cy="25955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91" name="AutoShape 19"/>
          <p:cNvSpPr>
            <a:spLocks noChangeArrowheads="1"/>
          </p:cNvSpPr>
          <p:nvPr/>
        </p:nvSpPr>
        <p:spPr bwMode="auto">
          <a:xfrm>
            <a:off x="5527675" y="3516313"/>
            <a:ext cx="74613" cy="71437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3092" name="AutoShape 20"/>
          <p:cNvSpPr>
            <a:spLocks noChangeArrowheads="1"/>
          </p:cNvSpPr>
          <p:nvPr/>
        </p:nvSpPr>
        <p:spPr bwMode="auto">
          <a:xfrm>
            <a:off x="6176963" y="12890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3093" name="AutoShape 21"/>
          <p:cNvSpPr>
            <a:spLocks noChangeArrowheads="1"/>
          </p:cNvSpPr>
          <p:nvPr/>
        </p:nvSpPr>
        <p:spPr bwMode="auto">
          <a:xfrm>
            <a:off x="2551113" y="31432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3094" name="AutoShape 22"/>
          <p:cNvSpPr>
            <a:spLocks noChangeArrowheads="1"/>
          </p:cNvSpPr>
          <p:nvPr/>
        </p:nvSpPr>
        <p:spPr bwMode="auto">
          <a:xfrm>
            <a:off x="4927600" y="698500"/>
            <a:ext cx="74613" cy="73025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1714500" y="5715000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3000375" y="285750"/>
            <a:ext cx="711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1428750" y="1571625"/>
            <a:ext cx="542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2643188" y="2928938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P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099" name="Text Box 27"/>
          <p:cNvSpPr txBox="1">
            <a:spLocks noChangeArrowheads="1"/>
          </p:cNvSpPr>
          <p:nvPr/>
        </p:nvSpPr>
        <p:spPr bwMode="auto">
          <a:xfrm>
            <a:off x="7000875" y="41433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0" name="Text Box 28"/>
          <p:cNvSpPr txBox="1">
            <a:spLocks noChangeArrowheads="1"/>
          </p:cNvSpPr>
          <p:nvPr/>
        </p:nvSpPr>
        <p:spPr bwMode="auto">
          <a:xfrm>
            <a:off x="3357563" y="4000500"/>
            <a:ext cx="3762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1" name="Text Box 29"/>
          <p:cNvSpPr txBox="1">
            <a:spLocks noChangeArrowheads="1"/>
          </p:cNvSpPr>
          <p:nvPr/>
        </p:nvSpPr>
        <p:spPr bwMode="auto">
          <a:xfrm>
            <a:off x="5453063" y="5664200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2" name="Text Box 30"/>
          <p:cNvSpPr txBox="1">
            <a:spLocks noChangeArrowheads="1"/>
          </p:cNvSpPr>
          <p:nvPr/>
        </p:nvSpPr>
        <p:spPr bwMode="auto">
          <a:xfrm>
            <a:off x="5143500" y="1428750"/>
            <a:ext cx="506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5715000" y="3214688"/>
            <a:ext cx="373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M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4" name="Text Box 32"/>
          <p:cNvSpPr txBox="1">
            <a:spLocks noChangeArrowheads="1"/>
          </p:cNvSpPr>
          <p:nvPr/>
        </p:nvSpPr>
        <p:spPr bwMode="auto">
          <a:xfrm>
            <a:off x="6275388" y="136366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N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5" name="Text Box 33"/>
          <p:cNvSpPr txBox="1">
            <a:spLocks noChangeArrowheads="1"/>
          </p:cNvSpPr>
          <p:nvPr/>
        </p:nvSpPr>
        <p:spPr bwMode="auto">
          <a:xfrm>
            <a:off x="4786313" y="285750"/>
            <a:ext cx="373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K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6" name="Text Box 34"/>
          <p:cNvSpPr txBox="1">
            <a:spLocks noChangeArrowheads="1"/>
          </p:cNvSpPr>
          <p:nvPr/>
        </p:nvSpPr>
        <p:spPr bwMode="auto">
          <a:xfrm>
            <a:off x="6858000" y="357188"/>
            <a:ext cx="4953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14313" y="214313"/>
            <a:ext cx="8715375" cy="64293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3200" b="1" dirty="0">
                <a:solidFill>
                  <a:srgbClr val="FFFFFF"/>
                </a:solidFill>
                <a:latin typeface="Comic Sans MS" pitchFamily="66" charset="0"/>
              </a:rPr>
              <a:t>Определите взаимное расположение прямых и плоскостей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4550"/>
                            </p:stCondLst>
                            <p:childTnLst>
                              <p:par>
                                <p:cTn id="15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1" dur="5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4" dur="5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7" grpId="0" animBg="1"/>
      <p:bldP spid="3108" grpId="0" animBg="1"/>
      <p:bldP spid="3083" grpId="0" animBg="1"/>
      <p:bldP spid="3085" grpId="0" animBg="1"/>
      <p:bldP spid="3088" grpId="0" animBg="1"/>
      <p:bldP spid="3089" grpId="0" animBg="1"/>
      <p:bldP spid="3090" grpId="0" animBg="1"/>
      <p:bldP spid="3091" grpId="0" animBg="1"/>
      <p:bldP spid="3092" grpId="0" animBg="1"/>
      <p:bldP spid="3093" grpId="0" animBg="1"/>
      <p:bldP spid="3094" grpId="0" animBg="1"/>
      <p:bldP spid="3095" grpId="0"/>
      <p:bldP spid="3096" grpId="0"/>
      <p:bldP spid="3097" grpId="0"/>
      <p:bldP spid="3098" grpId="0"/>
      <p:bldP spid="3099" grpId="0"/>
      <p:bldP spid="3100" grpId="0"/>
      <p:bldP spid="3101" grpId="0"/>
      <p:bldP spid="3102" grpId="0"/>
      <p:bldP spid="3103" grpId="0"/>
      <p:bldP spid="3104" grpId="0"/>
      <p:bldP spid="3105" grpId="0"/>
      <p:bldP spid="3106" grpId="0"/>
      <p:bldP spid="34" grpId="0" animBg="1"/>
      <p:bldP spid="3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6" name="Line 38"/>
          <p:cNvSpPr>
            <a:spLocks noChangeShapeType="1"/>
          </p:cNvSpPr>
          <p:nvPr/>
        </p:nvSpPr>
        <p:spPr bwMode="auto">
          <a:xfrm flipV="1">
            <a:off x="1935163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07" name="Line 39"/>
          <p:cNvSpPr>
            <a:spLocks noChangeShapeType="1"/>
          </p:cNvSpPr>
          <p:nvPr/>
        </p:nvSpPr>
        <p:spPr bwMode="auto">
          <a:xfrm>
            <a:off x="1935163" y="5588000"/>
            <a:ext cx="3622675" cy="1588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08" name="Line 40"/>
          <p:cNvSpPr>
            <a:spLocks noChangeShapeType="1"/>
          </p:cNvSpPr>
          <p:nvPr/>
        </p:nvSpPr>
        <p:spPr bwMode="auto">
          <a:xfrm flipV="1">
            <a:off x="5557838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09" name="Line 41"/>
          <p:cNvSpPr>
            <a:spLocks noChangeShapeType="1"/>
          </p:cNvSpPr>
          <p:nvPr/>
        </p:nvSpPr>
        <p:spPr bwMode="auto">
          <a:xfrm>
            <a:off x="1935163" y="1917700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0" name="Line 42"/>
          <p:cNvSpPr>
            <a:spLocks noChangeShapeType="1"/>
          </p:cNvSpPr>
          <p:nvPr/>
        </p:nvSpPr>
        <p:spPr bwMode="auto">
          <a:xfrm flipV="1">
            <a:off x="1935163" y="771525"/>
            <a:ext cx="1311275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1" name="Line 43"/>
          <p:cNvSpPr>
            <a:spLocks noChangeShapeType="1"/>
          </p:cNvSpPr>
          <p:nvPr/>
        </p:nvSpPr>
        <p:spPr bwMode="auto">
          <a:xfrm flipV="1">
            <a:off x="5557838" y="4519613"/>
            <a:ext cx="1312862" cy="106838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2" name="Line 44"/>
          <p:cNvSpPr>
            <a:spLocks noChangeShapeType="1"/>
          </p:cNvSpPr>
          <p:nvPr/>
        </p:nvSpPr>
        <p:spPr bwMode="auto">
          <a:xfrm flipV="1">
            <a:off x="1935163" y="4519613"/>
            <a:ext cx="1311275" cy="1068387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3" name="Line 45"/>
          <p:cNvSpPr>
            <a:spLocks noChangeShapeType="1"/>
          </p:cNvSpPr>
          <p:nvPr/>
        </p:nvSpPr>
        <p:spPr bwMode="auto">
          <a:xfrm flipV="1">
            <a:off x="5557838" y="771525"/>
            <a:ext cx="1312862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4" name="Line 46"/>
          <p:cNvSpPr>
            <a:spLocks noChangeShapeType="1"/>
          </p:cNvSpPr>
          <p:nvPr/>
        </p:nvSpPr>
        <p:spPr bwMode="auto">
          <a:xfrm flipV="1">
            <a:off x="3246438" y="771525"/>
            <a:ext cx="0" cy="367030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5" name="Line 47"/>
          <p:cNvSpPr>
            <a:spLocks noChangeShapeType="1"/>
          </p:cNvSpPr>
          <p:nvPr/>
        </p:nvSpPr>
        <p:spPr bwMode="auto">
          <a:xfrm flipV="1">
            <a:off x="6870700" y="771525"/>
            <a:ext cx="0" cy="374808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6" name="Line 48"/>
          <p:cNvSpPr>
            <a:spLocks noChangeShapeType="1"/>
          </p:cNvSpPr>
          <p:nvPr/>
        </p:nvSpPr>
        <p:spPr bwMode="auto">
          <a:xfrm>
            <a:off x="3246438" y="771525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7" name="Line 49"/>
          <p:cNvSpPr>
            <a:spLocks noChangeShapeType="1"/>
          </p:cNvSpPr>
          <p:nvPr/>
        </p:nvSpPr>
        <p:spPr bwMode="auto">
          <a:xfrm>
            <a:off x="3246438" y="4519613"/>
            <a:ext cx="3622675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218" name="Line 50"/>
          <p:cNvSpPr>
            <a:spLocks noChangeShapeType="1"/>
          </p:cNvSpPr>
          <p:nvPr/>
        </p:nvSpPr>
        <p:spPr bwMode="auto">
          <a:xfrm flipV="1">
            <a:off x="1935163" y="771525"/>
            <a:ext cx="1311275" cy="48180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9" name="Line 51"/>
          <p:cNvSpPr>
            <a:spLocks noChangeShapeType="1"/>
          </p:cNvSpPr>
          <p:nvPr/>
        </p:nvSpPr>
        <p:spPr bwMode="auto">
          <a:xfrm flipH="1" flipV="1">
            <a:off x="1935163" y="1882775"/>
            <a:ext cx="1311275" cy="25955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20" name="AutoShape 52"/>
          <p:cNvSpPr>
            <a:spLocks noChangeArrowheads="1"/>
          </p:cNvSpPr>
          <p:nvPr/>
        </p:nvSpPr>
        <p:spPr bwMode="auto">
          <a:xfrm>
            <a:off x="5500688" y="3571875"/>
            <a:ext cx="74612" cy="71438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1" name="AutoShape 53"/>
          <p:cNvSpPr>
            <a:spLocks noChangeArrowheads="1"/>
          </p:cNvSpPr>
          <p:nvPr/>
        </p:nvSpPr>
        <p:spPr bwMode="auto">
          <a:xfrm>
            <a:off x="6176963" y="12890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2" name="AutoShape 54"/>
          <p:cNvSpPr>
            <a:spLocks noChangeArrowheads="1"/>
          </p:cNvSpPr>
          <p:nvPr/>
        </p:nvSpPr>
        <p:spPr bwMode="auto">
          <a:xfrm>
            <a:off x="2551113" y="31432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3" name="AutoShape 55"/>
          <p:cNvSpPr>
            <a:spLocks noChangeArrowheads="1"/>
          </p:cNvSpPr>
          <p:nvPr/>
        </p:nvSpPr>
        <p:spPr bwMode="auto">
          <a:xfrm>
            <a:off x="4927600" y="698500"/>
            <a:ext cx="74613" cy="73025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4" name="Text Box 56"/>
          <p:cNvSpPr txBox="1">
            <a:spLocks noChangeArrowheads="1"/>
          </p:cNvSpPr>
          <p:nvPr/>
        </p:nvSpPr>
        <p:spPr bwMode="auto">
          <a:xfrm>
            <a:off x="1500188" y="52863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5" name="Text Box 57"/>
          <p:cNvSpPr txBox="1">
            <a:spLocks noChangeArrowheads="1"/>
          </p:cNvSpPr>
          <p:nvPr/>
        </p:nvSpPr>
        <p:spPr bwMode="auto">
          <a:xfrm>
            <a:off x="3071813" y="214313"/>
            <a:ext cx="711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6" name="Text Box 58"/>
          <p:cNvSpPr txBox="1">
            <a:spLocks noChangeArrowheads="1"/>
          </p:cNvSpPr>
          <p:nvPr/>
        </p:nvSpPr>
        <p:spPr bwMode="auto">
          <a:xfrm>
            <a:off x="1500188" y="1571625"/>
            <a:ext cx="542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7" name="Text Box 59"/>
          <p:cNvSpPr txBox="1">
            <a:spLocks noChangeArrowheads="1"/>
          </p:cNvSpPr>
          <p:nvPr/>
        </p:nvSpPr>
        <p:spPr bwMode="auto">
          <a:xfrm>
            <a:off x="2714625" y="307181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P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8" name="Text Box 60"/>
          <p:cNvSpPr txBox="1">
            <a:spLocks noChangeArrowheads="1"/>
          </p:cNvSpPr>
          <p:nvPr/>
        </p:nvSpPr>
        <p:spPr bwMode="auto">
          <a:xfrm>
            <a:off x="6929438" y="41433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9" name="Text Box 61"/>
          <p:cNvSpPr txBox="1">
            <a:spLocks noChangeArrowheads="1"/>
          </p:cNvSpPr>
          <p:nvPr/>
        </p:nvSpPr>
        <p:spPr bwMode="auto">
          <a:xfrm>
            <a:off x="3357563" y="4000500"/>
            <a:ext cx="3762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0" name="Text Box 62"/>
          <p:cNvSpPr txBox="1">
            <a:spLocks noChangeArrowheads="1"/>
          </p:cNvSpPr>
          <p:nvPr/>
        </p:nvSpPr>
        <p:spPr bwMode="auto">
          <a:xfrm>
            <a:off x="5715000" y="5500688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1" name="Text Box 63"/>
          <p:cNvSpPr txBox="1">
            <a:spLocks noChangeArrowheads="1"/>
          </p:cNvSpPr>
          <p:nvPr/>
        </p:nvSpPr>
        <p:spPr bwMode="auto">
          <a:xfrm>
            <a:off x="5143500" y="1428750"/>
            <a:ext cx="952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2" name="Text Box 64"/>
          <p:cNvSpPr txBox="1">
            <a:spLocks noChangeArrowheads="1"/>
          </p:cNvSpPr>
          <p:nvPr/>
        </p:nvSpPr>
        <p:spPr bwMode="auto">
          <a:xfrm>
            <a:off x="5715000" y="3357563"/>
            <a:ext cx="373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M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3" name="Text Box 65"/>
          <p:cNvSpPr txBox="1">
            <a:spLocks noChangeArrowheads="1"/>
          </p:cNvSpPr>
          <p:nvPr/>
        </p:nvSpPr>
        <p:spPr bwMode="auto">
          <a:xfrm>
            <a:off x="6275388" y="136366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N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4" name="Text Box 66"/>
          <p:cNvSpPr txBox="1">
            <a:spLocks noChangeArrowheads="1"/>
          </p:cNvSpPr>
          <p:nvPr/>
        </p:nvSpPr>
        <p:spPr bwMode="auto">
          <a:xfrm>
            <a:off x="4857750" y="142875"/>
            <a:ext cx="373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K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5" name="Text Box 67"/>
          <p:cNvSpPr txBox="1">
            <a:spLocks noChangeArrowheads="1"/>
          </p:cNvSpPr>
          <p:nvPr/>
        </p:nvSpPr>
        <p:spPr bwMode="auto">
          <a:xfrm>
            <a:off x="6786563" y="285750"/>
            <a:ext cx="9096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04" name="Line 36"/>
          <p:cNvSpPr>
            <a:spLocks noChangeShapeType="1"/>
          </p:cNvSpPr>
          <p:nvPr/>
        </p:nvSpPr>
        <p:spPr bwMode="auto">
          <a:xfrm>
            <a:off x="4953000" y="762000"/>
            <a:ext cx="1219200" cy="53340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57" name="Line 37"/>
          <p:cNvSpPr>
            <a:spLocks noChangeShapeType="1"/>
          </p:cNvSpPr>
          <p:nvPr/>
        </p:nvSpPr>
        <p:spPr bwMode="auto">
          <a:xfrm>
            <a:off x="1981200" y="5638800"/>
            <a:ext cx="3505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Line 37"/>
          <p:cNvSpPr>
            <a:spLocks noChangeShapeType="1"/>
          </p:cNvSpPr>
          <p:nvPr/>
        </p:nvSpPr>
        <p:spPr bwMode="auto">
          <a:xfrm flipV="1">
            <a:off x="5562600" y="4495800"/>
            <a:ext cx="1295400" cy="1066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Line 36"/>
          <p:cNvSpPr>
            <a:spLocks noChangeShapeType="1"/>
          </p:cNvSpPr>
          <p:nvPr/>
        </p:nvSpPr>
        <p:spPr bwMode="auto">
          <a:xfrm>
            <a:off x="3200400" y="4495800"/>
            <a:ext cx="3657600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" name="Line 36"/>
          <p:cNvSpPr>
            <a:spLocks noChangeShapeType="1"/>
          </p:cNvSpPr>
          <p:nvPr/>
        </p:nvSpPr>
        <p:spPr bwMode="auto">
          <a:xfrm flipV="1">
            <a:off x="1905000" y="4572000"/>
            <a:ext cx="1219200" cy="99060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1000"/>
                                        <p:tgtEl>
                                          <p:spTgt spid="7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10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10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10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10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10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10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7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7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7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7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50"/>
                            </p:stCondLst>
                            <p:childTnLst>
                              <p:par>
                                <p:cTn id="14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10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10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6050"/>
                            </p:stCondLst>
                            <p:childTnLst>
                              <p:par>
                                <p:cTn id="15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7050"/>
                            </p:stCondLst>
                            <p:childTnLst>
                              <p:par>
                                <p:cTn id="16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2" grpId="0" animBg="1"/>
      <p:bldP spid="7214" grpId="0" animBg="1"/>
      <p:bldP spid="7217" grpId="0" animBg="1"/>
      <p:bldP spid="7218" grpId="0" animBg="1"/>
      <p:bldP spid="7219" grpId="0" animBg="1"/>
      <p:bldP spid="7220" grpId="0" animBg="1"/>
      <p:bldP spid="7221" grpId="0" animBg="1"/>
      <p:bldP spid="7222" grpId="0" animBg="1"/>
      <p:bldP spid="7223" grpId="0" animBg="1"/>
      <p:bldP spid="7224" grpId="0"/>
      <p:bldP spid="7225" grpId="0"/>
      <p:bldP spid="7226" grpId="0"/>
      <p:bldP spid="7227" grpId="0"/>
      <p:bldP spid="7228" grpId="0"/>
      <p:bldP spid="7229" grpId="0"/>
      <p:bldP spid="7230" grpId="0"/>
      <p:bldP spid="7231" grpId="0"/>
      <p:bldP spid="7232" grpId="0"/>
      <p:bldP spid="7233" grpId="0"/>
      <p:bldP spid="7234" grpId="0"/>
      <p:bldP spid="7235" grpId="0"/>
      <p:bldP spid="7204" grpId="0" animBg="1"/>
      <p:bldP spid="5157" grpId="0" animBg="1"/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6" name="Line 38"/>
          <p:cNvSpPr>
            <a:spLocks noChangeShapeType="1"/>
          </p:cNvSpPr>
          <p:nvPr/>
        </p:nvSpPr>
        <p:spPr bwMode="auto">
          <a:xfrm flipV="1">
            <a:off x="1935163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07" name="Line 39"/>
          <p:cNvSpPr>
            <a:spLocks noChangeShapeType="1"/>
          </p:cNvSpPr>
          <p:nvPr/>
        </p:nvSpPr>
        <p:spPr bwMode="auto">
          <a:xfrm>
            <a:off x="1905000" y="5638800"/>
            <a:ext cx="3622675" cy="1588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08" name="Line 40"/>
          <p:cNvSpPr>
            <a:spLocks noChangeShapeType="1"/>
          </p:cNvSpPr>
          <p:nvPr/>
        </p:nvSpPr>
        <p:spPr bwMode="auto">
          <a:xfrm flipV="1">
            <a:off x="5557838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09" name="Line 41"/>
          <p:cNvSpPr>
            <a:spLocks noChangeShapeType="1"/>
          </p:cNvSpPr>
          <p:nvPr/>
        </p:nvSpPr>
        <p:spPr bwMode="auto">
          <a:xfrm>
            <a:off x="1935163" y="1917700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0" name="Line 42"/>
          <p:cNvSpPr>
            <a:spLocks noChangeShapeType="1"/>
          </p:cNvSpPr>
          <p:nvPr/>
        </p:nvSpPr>
        <p:spPr bwMode="auto">
          <a:xfrm flipV="1">
            <a:off x="1935163" y="771525"/>
            <a:ext cx="1311275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1" name="Line 43"/>
          <p:cNvSpPr>
            <a:spLocks noChangeShapeType="1"/>
          </p:cNvSpPr>
          <p:nvPr/>
        </p:nvSpPr>
        <p:spPr bwMode="auto">
          <a:xfrm flipV="1">
            <a:off x="5557838" y="4519613"/>
            <a:ext cx="1312862" cy="106838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2" name="Line 44"/>
          <p:cNvSpPr>
            <a:spLocks noChangeShapeType="1"/>
          </p:cNvSpPr>
          <p:nvPr/>
        </p:nvSpPr>
        <p:spPr bwMode="auto">
          <a:xfrm flipV="1">
            <a:off x="1935163" y="4519613"/>
            <a:ext cx="1311275" cy="1068387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3" name="Line 45"/>
          <p:cNvSpPr>
            <a:spLocks noChangeShapeType="1"/>
          </p:cNvSpPr>
          <p:nvPr/>
        </p:nvSpPr>
        <p:spPr bwMode="auto">
          <a:xfrm flipV="1">
            <a:off x="5557838" y="771525"/>
            <a:ext cx="1312862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4" name="Line 46"/>
          <p:cNvSpPr>
            <a:spLocks noChangeShapeType="1"/>
          </p:cNvSpPr>
          <p:nvPr/>
        </p:nvSpPr>
        <p:spPr bwMode="auto">
          <a:xfrm flipV="1">
            <a:off x="3246438" y="771525"/>
            <a:ext cx="0" cy="367030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5" name="Line 47"/>
          <p:cNvSpPr>
            <a:spLocks noChangeShapeType="1"/>
          </p:cNvSpPr>
          <p:nvPr/>
        </p:nvSpPr>
        <p:spPr bwMode="auto">
          <a:xfrm flipV="1">
            <a:off x="6858000" y="762000"/>
            <a:ext cx="0" cy="374808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6" name="Line 48"/>
          <p:cNvSpPr>
            <a:spLocks noChangeShapeType="1"/>
          </p:cNvSpPr>
          <p:nvPr/>
        </p:nvSpPr>
        <p:spPr bwMode="auto">
          <a:xfrm>
            <a:off x="3246438" y="771525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7" name="Line 49"/>
          <p:cNvSpPr>
            <a:spLocks noChangeShapeType="1"/>
          </p:cNvSpPr>
          <p:nvPr/>
        </p:nvSpPr>
        <p:spPr bwMode="auto">
          <a:xfrm>
            <a:off x="3246438" y="4519613"/>
            <a:ext cx="3622675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218" name="Line 50"/>
          <p:cNvSpPr>
            <a:spLocks noChangeShapeType="1"/>
          </p:cNvSpPr>
          <p:nvPr/>
        </p:nvSpPr>
        <p:spPr bwMode="auto">
          <a:xfrm flipV="1">
            <a:off x="1935163" y="771525"/>
            <a:ext cx="1311275" cy="48180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9" name="Line 51"/>
          <p:cNvSpPr>
            <a:spLocks noChangeShapeType="1"/>
          </p:cNvSpPr>
          <p:nvPr/>
        </p:nvSpPr>
        <p:spPr bwMode="auto">
          <a:xfrm flipH="1" flipV="1">
            <a:off x="1935163" y="1882775"/>
            <a:ext cx="1311275" cy="25955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20" name="AutoShape 52"/>
          <p:cNvSpPr>
            <a:spLocks noChangeArrowheads="1"/>
          </p:cNvSpPr>
          <p:nvPr/>
        </p:nvSpPr>
        <p:spPr bwMode="auto">
          <a:xfrm>
            <a:off x="5500688" y="3571875"/>
            <a:ext cx="74612" cy="71438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1" name="AutoShape 53"/>
          <p:cNvSpPr>
            <a:spLocks noChangeArrowheads="1"/>
          </p:cNvSpPr>
          <p:nvPr/>
        </p:nvSpPr>
        <p:spPr bwMode="auto">
          <a:xfrm>
            <a:off x="6176963" y="12890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2" name="AutoShape 54"/>
          <p:cNvSpPr>
            <a:spLocks noChangeArrowheads="1"/>
          </p:cNvSpPr>
          <p:nvPr/>
        </p:nvSpPr>
        <p:spPr bwMode="auto">
          <a:xfrm>
            <a:off x="2551113" y="31432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3" name="AutoShape 55"/>
          <p:cNvSpPr>
            <a:spLocks noChangeArrowheads="1"/>
          </p:cNvSpPr>
          <p:nvPr/>
        </p:nvSpPr>
        <p:spPr bwMode="auto">
          <a:xfrm>
            <a:off x="4927600" y="698500"/>
            <a:ext cx="74613" cy="73025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4" name="Text Box 56"/>
          <p:cNvSpPr txBox="1">
            <a:spLocks noChangeArrowheads="1"/>
          </p:cNvSpPr>
          <p:nvPr/>
        </p:nvSpPr>
        <p:spPr bwMode="auto">
          <a:xfrm>
            <a:off x="1500188" y="52863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5" name="Text Box 57"/>
          <p:cNvSpPr txBox="1">
            <a:spLocks noChangeArrowheads="1"/>
          </p:cNvSpPr>
          <p:nvPr/>
        </p:nvSpPr>
        <p:spPr bwMode="auto">
          <a:xfrm>
            <a:off x="3071813" y="214313"/>
            <a:ext cx="711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6" name="Text Box 58"/>
          <p:cNvSpPr txBox="1">
            <a:spLocks noChangeArrowheads="1"/>
          </p:cNvSpPr>
          <p:nvPr/>
        </p:nvSpPr>
        <p:spPr bwMode="auto">
          <a:xfrm>
            <a:off x="1500188" y="1571625"/>
            <a:ext cx="542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7" name="Text Box 59"/>
          <p:cNvSpPr txBox="1">
            <a:spLocks noChangeArrowheads="1"/>
          </p:cNvSpPr>
          <p:nvPr/>
        </p:nvSpPr>
        <p:spPr bwMode="auto">
          <a:xfrm>
            <a:off x="2714625" y="307181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P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8" name="Text Box 60"/>
          <p:cNvSpPr txBox="1">
            <a:spLocks noChangeArrowheads="1"/>
          </p:cNvSpPr>
          <p:nvPr/>
        </p:nvSpPr>
        <p:spPr bwMode="auto">
          <a:xfrm>
            <a:off x="6929438" y="41433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9" name="Text Box 61"/>
          <p:cNvSpPr txBox="1">
            <a:spLocks noChangeArrowheads="1"/>
          </p:cNvSpPr>
          <p:nvPr/>
        </p:nvSpPr>
        <p:spPr bwMode="auto">
          <a:xfrm>
            <a:off x="3357563" y="4000500"/>
            <a:ext cx="3762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0" name="Text Box 62"/>
          <p:cNvSpPr txBox="1">
            <a:spLocks noChangeArrowheads="1"/>
          </p:cNvSpPr>
          <p:nvPr/>
        </p:nvSpPr>
        <p:spPr bwMode="auto">
          <a:xfrm>
            <a:off x="5715000" y="5500688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1" name="Text Box 63"/>
          <p:cNvSpPr txBox="1">
            <a:spLocks noChangeArrowheads="1"/>
          </p:cNvSpPr>
          <p:nvPr/>
        </p:nvSpPr>
        <p:spPr bwMode="auto">
          <a:xfrm>
            <a:off x="5143500" y="1428750"/>
            <a:ext cx="876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2" name="Text Box 64"/>
          <p:cNvSpPr txBox="1">
            <a:spLocks noChangeArrowheads="1"/>
          </p:cNvSpPr>
          <p:nvPr/>
        </p:nvSpPr>
        <p:spPr bwMode="auto">
          <a:xfrm>
            <a:off x="5715000" y="3357563"/>
            <a:ext cx="373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M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3" name="Text Box 65"/>
          <p:cNvSpPr txBox="1">
            <a:spLocks noChangeArrowheads="1"/>
          </p:cNvSpPr>
          <p:nvPr/>
        </p:nvSpPr>
        <p:spPr bwMode="auto">
          <a:xfrm>
            <a:off x="6275388" y="136366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N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4" name="Text Box 66"/>
          <p:cNvSpPr txBox="1">
            <a:spLocks noChangeArrowheads="1"/>
          </p:cNvSpPr>
          <p:nvPr/>
        </p:nvSpPr>
        <p:spPr bwMode="auto">
          <a:xfrm>
            <a:off x="4857750" y="142875"/>
            <a:ext cx="373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K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5" name="Text Box 67"/>
          <p:cNvSpPr txBox="1">
            <a:spLocks noChangeArrowheads="1"/>
          </p:cNvSpPr>
          <p:nvPr/>
        </p:nvSpPr>
        <p:spPr bwMode="auto">
          <a:xfrm>
            <a:off x="6786563" y="285750"/>
            <a:ext cx="9096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04" name="Line 36"/>
          <p:cNvSpPr>
            <a:spLocks noChangeShapeType="1"/>
          </p:cNvSpPr>
          <p:nvPr/>
        </p:nvSpPr>
        <p:spPr bwMode="auto">
          <a:xfrm>
            <a:off x="3276600" y="762000"/>
            <a:ext cx="2286000" cy="114300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57" name="Line 37"/>
          <p:cNvSpPr>
            <a:spLocks noChangeShapeType="1"/>
          </p:cNvSpPr>
          <p:nvPr/>
        </p:nvSpPr>
        <p:spPr bwMode="auto">
          <a:xfrm flipH="1">
            <a:off x="5562600" y="1905000"/>
            <a:ext cx="0" cy="3733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Line 37"/>
          <p:cNvSpPr>
            <a:spLocks noChangeShapeType="1"/>
          </p:cNvSpPr>
          <p:nvPr/>
        </p:nvSpPr>
        <p:spPr bwMode="auto">
          <a:xfrm flipV="1">
            <a:off x="5486400" y="762000"/>
            <a:ext cx="1371600" cy="1219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Line 37"/>
          <p:cNvSpPr>
            <a:spLocks noChangeShapeType="1"/>
          </p:cNvSpPr>
          <p:nvPr/>
        </p:nvSpPr>
        <p:spPr bwMode="auto">
          <a:xfrm flipH="1">
            <a:off x="5562600" y="1905000"/>
            <a:ext cx="0" cy="3733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1" name="Line 37"/>
          <p:cNvSpPr>
            <a:spLocks noChangeShapeType="1"/>
          </p:cNvSpPr>
          <p:nvPr/>
        </p:nvSpPr>
        <p:spPr bwMode="auto">
          <a:xfrm flipV="1">
            <a:off x="5562600" y="4495800"/>
            <a:ext cx="1371600" cy="10890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" name="Line 37"/>
          <p:cNvSpPr>
            <a:spLocks noChangeShapeType="1"/>
          </p:cNvSpPr>
          <p:nvPr/>
        </p:nvSpPr>
        <p:spPr bwMode="auto">
          <a:xfrm flipV="1">
            <a:off x="6858000" y="762000"/>
            <a:ext cx="38100" cy="3733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1000"/>
                                        <p:tgtEl>
                                          <p:spTgt spid="7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10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10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10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10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10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10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7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7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7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7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50"/>
                            </p:stCondLst>
                            <p:childTnLst>
                              <p:par>
                                <p:cTn id="14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10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10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6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2" grpId="0" animBg="1"/>
      <p:bldP spid="7214" grpId="0" animBg="1"/>
      <p:bldP spid="7217" grpId="0" animBg="1"/>
      <p:bldP spid="7218" grpId="0" animBg="1"/>
      <p:bldP spid="7219" grpId="0" animBg="1"/>
      <p:bldP spid="7220" grpId="0" animBg="1"/>
      <p:bldP spid="7221" grpId="0" animBg="1"/>
      <p:bldP spid="7222" grpId="0" animBg="1"/>
      <p:bldP spid="7223" grpId="0" animBg="1"/>
      <p:bldP spid="7224" grpId="0"/>
      <p:bldP spid="7225" grpId="0"/>
      <p:bldP spid="7226" grpId="0"/>
      <p:bldP spid="7227" grpId="0"/>
      <p:bldP spid="7228" grpId="0"/>
      <p:bldP spid="7229" grpId="0"/>
      <p:bldP spid="7230" grpId="0"/>
      <p:bldP spid="7231" grpId="0"/>
      <p:bldP spid="7232" grpId="0"/>
      <p:bldP spid="7233" grpId="0"/>
      <p:bldP spid="7234" grpId="0"/>
      <p:bldP spid="7235" grpId="0"/>
      <p:bldP spid="7204" grpId="0" animBg="1"/>
      <p:bldP spid="5157" grpId="0" animBg="1"/>
      <p:bldP spid="2" grpId="0" animBg="1"/>
      <p:bldP spid="3" grpId="0" animBg="1"/>
      <p:bldP spid="6181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6" name="Line 38"/>
          <p:cNvSpPr>
            <a:spLocks noChangeShapeType="1"/>
          </p:cNvSpPr>
          <p:nvPr/>
        </p:nvSpPr>
        <p:spPr bwMode="auto">
          <a:xfrm flipV="1">
            <a:off x="1935163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07" name="Line 39"/>
          <p:cNvSpPr>
            <a:spLocks noChangeShapeType="1"/>
          </p:cNvSpPr>
          <p:nvPr/>
        </p:nvSpPr>
        <p:spPr bwMode="auto">
          <a:xfrm>
            <a:off x="1905000" y="5638800"/>
            <a:ext cx="3622675" cy="1588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08" name="Line 40"/>
          <p:cNvSpPr>
            <a:spLocks noChangeShapeType="1"/>
          </p:cNvSpPr>
          <p:nvPr/>
        </p:nvSpPr>
        <p:spPr bwMode="auto">
          <a:xfrm flipV="1">
            <a:off x="5557838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09" name="Line 41"/>
          <p:cNvSpPr>
            <a:spLocks noChangeShapeType="1"/>
          </p:cNvSpPr>
          <p:nvPr/>
        </p:nvSpPr>
        <p:spPr bwMode="auto">
          <a:xfrm>
            <a:off x="1935163" y="1917700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0" name="Line 42"/>
          <p:cNvSpPr>
            <a:spLocks noChangeShapeType="1"/>
          </p:cNvSpPr>
          <p:nvPr/>
        </p:nvSpPr>
        <p:spPr bwMode="auto">
          <a:xfrm flipV="1">
            <a:off x="1935163" y="771525"/>
            <a:ext cx="1311275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1" name="Line 43"/>
          <p:cNvSpPr>
            <a:spLocks noChangeShapeType="1"/>
          </p:cNvSpPr>
          <p:nvPr/>
        </p:nvSpPr>
        <p:spPr bwMode="auto">
          <a:xfrm flipV="1">
            <a:off x="5562600" y="4495800"/>
            <a:ext cx="1312863" cy="106838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2" name="Line 44"/>
          <p:cNvSpPr>
            <a:spLocks noChangeShapeType="1"/>
          </p:cNvSpPr>
          <p:nvPr/>
        </p:nvSpPr>
        <p:spPr bwMode="auto">
          <a:xfrm flipV="1">
            <a:off x="1935163" y="4519613"/>
            <a:ext cx="1311275" cy="1068387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3" name="Line 45"/>
          <p:cNvSpPr>
            <a:spLocks noChangeShapeType="1"/>
          </p:cNvSpPr>
          <p:nvPr/>
        </p:nvSpPr>
        <p:spPr bwMode="auto">
          <a:xfrm flipV="1">
            <a:off x="5557838" y="771525"/>
            <a:ext cx="1312862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4" name="Line 46"/>
          <p:cNvSpPr>
            <a:spLocks noChangeShapeType="1"/>
          </p:cNvSpPr>
          <p:nvPr/>
        </p:nvSpPr>
        <p:spPr bwMode="auto">
          <a:xfrm flipV="1">
            <a:off x="3246438" y="771525"/>
            <a:ext cx="0" cy="367030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5" name="Line 47"/>
          <p:cNvSpPr>
            <a:spLocks noChangeShapeType="1"/>
          </p:cNvSpPr>
          <p:nvPr/>
        </p:nvSpPr>
        <p:spPr bwMode="auto">
          <a:xfrm flipV="1">
            <a:off x="6858000" y="762000"/>
            <a:ext cx="0" cy="374808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6" name="Line 48"/>
          <p:cNvSpPr>
            <a:spLocks noChangeShapeType="1"/>
          </p:cNvSpPr>
          <p:nvPr/>
        </p:nvSpPr>
        <p:spPr bwMode="auto">
          <a:xfrm>
            <a:off x="3246438" y="771525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7" name="Line 49"/>
          <p:cNvSpPr>
            <a:spLocks noChangeShapeType="1"/>
          </p:cNvSpPr>
          <p:nvPr/>
        </p:nvSpPr>
        <p:spPr bwMode="auto">
          <a:xfrm>
            <a:off x="3276600" y="4495800"/>
            <a:ext cx="3622675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218" name="Line 50"/>
          <p:cNvSpPr>
            <a:spLocks noChangeShapeType="1"/>
          </p:cNvSpPr>
          <p:nvPr/>
        </p:nvSpPr>
        <p:spPr bwMode="auto">
          <a:xfrm flipV="1">
            <a:off x="1935163" y="771525"/>
            <a:ext cx="1311275" cy="48180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9" name="Line 51"/>
          <p:cNvSpPr>
            <a:spLocks noChangeShapeType="1"/>
          </p:cNvSpPr>
          <p:nvPr/>
        </p:nvSpPr>
        <p:spPr bwMode="auto">
          <a:xfrm flipH="1" flipV="1">
            <a:off x="1935163" y="1882775"/>
            <a:ext cx="1311275" cy="25955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20" name="AutoShape 52"/>
          <p:cNvSpPr>
            <a:spLocks noChangeArrowheads="1"/>
          </p:cNvSpPr>
          <p:nvPr/>
        </p:nvSpPr>
        <p:spPr bwMode="auto">
          <a:xfrm>
            <a:off x="5500688" y="3571875"/>
            <a:ext cx="74612" cy="71438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1" name="AutoShape 53"/>
          <p:cNvSpPr>
            <a:spLocks noChangeArrowheads="1"/>
          </p:cNvSpPr>
          <p:nvPr/>
        </p:nvSpPr>
        <p:spPr bwMode="auto">
          <a:xfrm>
            <a:off x="6176963" y="12890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2" name="AutoShape 54"/>
          <p:cNvSpPr>
            <a:spLocks noChangeArrowheads="1"/>
          </p:cNvSpPr>
          <p:nvPr/>
        </p:nvSpPr>
        <p:spPr bwMode="auto">
          <a:xfrm>
            <a:off x="2551113" y="31432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3" name="AutoShape 55"/>
          <p:cNvSpPr>
            <a:spLocks noChangeArrowheads="1"/>
          </p:cNvSpPr>
          <p:nvPr/>
        </p:nvSpPr>
        <p:spPr bwMode="auto">
          <a:xfrm>
            <a:off x="4927600" y="698500"/>
            <a:ext cx="74613" cy="73025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4" name="Text Box 56"/>
          <p:cNvSpPr txBox="1">
            <a:spLocks noChangeArrowheads="1"/>
          </p:cNvSpPr>
          <p:nvPr/>
        </p:nvSpPr>
        <p:spPr bwMode="auto">
          <a:xfrm>
            <a:off x="1500188" y="52863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5" name="Text Box 57"/>
          <p:cNvSpPr txBox="1">
            <a:spLocks noChangeArrowheads="1"/>
          </p:cNvSpPr>
          <p:nvPr/>
        </p:nvSpPr>
        <p:spPr bwMode="auto">
          <a:xfrm>
            <a:off x="3071813" y="214313"/>
            <a:ext cx="711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6" name="Text Box 58"/>
          <p:cNvSpPr txBox="1">
            <a:spLocks noChangeArrowheads="1"/>
          </p:cNvSpPr>
          <p:nvPr/>
        </p:nvSpPr>
        <p:spPr bwMode="auto">
          <a:xfrm>
            <a:off x="1500188" y="1571625"/>
            <a:ext cx="542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7" name="Text Box 59"/>
          <p:cNvSpPr txBox="1">
            <a:spLocks noChangeArrowheads="1"/>
          </p:cNvSpPr>
          <p:nvPr/>
        </p:nvSpPr>
        <p:spPr bwMode="auto">
          <a:xfrm>
            <a:off x="2714625" y="307181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P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8" name="Text Box 60"/>
          <p:cNvSpPr txBox="1">
            <a:spLocks noChangeArrowheads="1"/>
          </p:cNvSpPr>
          <p:nvPr/>
        </p:nvSpPr>
        <p:spPr bwMode="auto">
          <a:xfrm>
            <a:off x="6929438" y="41433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9" name="Text Box 61"/>
          <p:cNvSpPr txBox="1">
            <a:spLocks noChangeArrowheads="1"/>
          </p:cNvSpPr>
          <p:nvPr/>
        </p:nvSpPr>
        <p:spPr bwMode="auto">
          <a:xfrm>
            <a:off x="3357563" y="4000500"/>
            <a:ext cx="3762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0" name="Text Box 62"/>
          <p:cNvSpPr txBox="1">
            <a:spLocks noChangeArrowheads="1"/>
          </p:cNvSpPr>
          <p:nvPr/>
        </p:nvSpPr>
        <p:spPr bwMode="auto">
          <a:xfrm>
            <a:off x="5715000" y="5500688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1" name="Text Box 63"/>
          <p:cNvSpPr txBox="1">
            <a:spLocks noChangeArrowheads="1"/>
          </p:cNvSpPr>
          <p:nvPr/>
        </p:nvSpPr>
        <p:spPr bwMode="auto">
          <a:xfrm>
            <a:off x="5143500" y="1428750"/>
            <a:ext cx="952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2" name="Text Box 64"/>
          <p:cNvSpPr txBox="1">
            <a:spLocks noChangeArrowheads="1"/>
          </p:cNvSpPr>
          <p:nvPr/>
        </p:nvSpPr>
        <p:spPr bwMode="auto">
          <a:xfrm>
            <a:off x="5715000" y="3357563"/>
            <a:ext cx="373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M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3" name="Text Box 65"/>
          <p:cNvSpPr txBox="1">
            <a:spLocks noChangeArrowheads="1"/>
          </p:cNvSpPr>
          <p:nvPr/>
        </p:nvSpPr>
        <p:spPr bwMode="auto">
          <a:xfrm>
            <a:off x="6275388" y="136366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N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4" name="Text Box 66"/>
          <p:cNvSpPr txBox="1">
            <a:spLocks noChangeArrowheads="1"/>
          </p:cNvSpPr>
          <p:nvPr/>
        </p:nvSpPr>
        <p:spPr bwMode="auto">
          <a:xfrm>
            <a:off x="4857750" y="142875"/>
            <a:ext cx="373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K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5" name="Text Box 67"/>
          <p:cNvSpPr txBox="1">
            <a:spLocks noChangeArrowheads="1"/>
          </p:cNvSpPr>
          <p:nvPr/>
        </p:nvSpPr>
        <p:spPr bwMode="auto">
          <a:xfrm>
            <a:off x="6786563" y="285750"/>
            <a:ext cx="8334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5157" name="Line 37"/>
          <p:cNvSpPr>
            <a:spLocks noChangeShapeType="1"/>
          </p:cNvSpPr>
          <p:nvPr/>
        </p:nvSpPr>
        <p:spPr bwMode="auto">
          <a:xfrm flipH="1">
            <a:off x="6858000" y="762000"/>
            <a:ext cx="0" cy="3733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04" name="Line 36"/>
          <p:cNvSpPr>
            <a:spLocks noChangeShapeType="1"/>
          </p:cNvSpPr>
          <p:nvPr/>
        </p:nvSpPr>
        <p:spPr bwMode="auto">
          <a:xfrm>
            <a:off x="3276600" y="4495800"/>
            <a:ext cx="3581400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Line 36"/>
          <p:cNvSpPr>
            <a:spLocks noChangeShapeType="1"/>
          </p:cNvSpPr>
          <p:nvPr/>
        </p:nvSpPr>
        <p:spPr bwMode="auto">
          <a:xfrm>
            <a:off x="3200400" y="762000"/>
            <a:ext cx="76200" cy="373380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Line 36"/>
          <p:cNvSpPr>
            <a:spLocks noChangeShapeType="1"/>
          </p:cNvSpPr>
          <p:nvPr/>
        </p:nvSpPr>
        <p:spPr bwMode="auto">
          <a:xfrm>
            <a:off x="2590800" y="3200400"/>
            <a:ext cx="2971800" cy="38100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" name="Line 37"/>
          <p:cNvSpPr>
            <a:spLocks noChangeShapeType="1"/>
          </p:cNvSpPr>
          <p:nvPr/>
        </p:nvSpPr>
        <p:spPr bwMode="auto">
          <a:xfrm>
            <a:off x="3200400" y="762000"/>
            <a:ext cx="36576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1000"/>
                                        <p:tgtEl>
                                          <p:spTgt spid="7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10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10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10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10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10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10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7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7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7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7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9" dur="10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50"/>
                            </p:stCondLst>
                            <p:childTnLst>
                              <p:par>
                                <p:cTn id="15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10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050"/>
                            </p:stCondLst>
                            <p:childTnLst>
                              <p:par>
                                <p:cTn id="15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50"/>
                            </p:stCondLst>
                            <p:childTnLst>
                              <p:par>
                                <p:cTn id="15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2" grpId="0" animBg="1"/>
      <p:bldP spid="7214" grpId="0" animBg="1"/>
      <p:bldP spid="7217" grpId="0" animBg="1"/>
      <p:bldP spid="7218" grpId="0" animBg="1"/>
      <p:bldP spid="7219" grpId="0" animBg="1"/>
      <p:bldP spid="7220" grpId="0" animBg="1"/>
      <p:bldP spid="7221" grpId="0" animBg="1"/>
      <p:bldP spid="7222" grpId="0" animBg="1"/>
      <p:bldP spid="7223" grpId="0" animBg="1"/>
      <p:bldP spid="7224" grpId="0"/>
      <p:bldP spid="7225" grpId="0"/>
      <p:bldP spid="7226" grpId="0"/>
      <p:bldP spid="7227" grpId="0"/>
      <p:bldP spid="7228" grpId="0"/>
      <p:bldP spid="7229" grpId="0"/>
      <p:bldP spid="7230" grpId="0"/>
      <p:bldP spid="7231" grpId="0"/>
      <p:bldP spid="7232" grpId="0"/>
      <p:bldP spid="7233" grpId="0"/>
      <p:bldP spid="7234" grpId="0"/>
      <p:bldP spid="7235" grpId="0"/>
      <p:bldP spid="5157" grpId="0" animBg="1"/>
      <p:bldP spid="7204" grpId="0" animBg="1"/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6" name="Line 38"/>
          <p:cNvSpPr>
            <a:spLocks noChangeShapeType="1"/>
          </p:cNvSpPr>
          <p:nvPr/>
        </p:nvSpPr>
        <p:spPr bwMode="auto">
          <a:xfrm flipV="1">
            <a:off x="1905000" y="19050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07" name="Line 39"/>
          <p:cNvSpPr>
            <a:spLocks noChangeShapeType="1"/>
          </p:cNvSpPr>
          <p:nvPr/>
        </p:nvSpPr>
        <p:spPr bwMode="auto">
          <a:xfrm>
            <a:off x="1874838" y="5626100"/>
            <a:ext cx="3622675" cy="1588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08" name="Line 40"/>
          <p:cNvSpPr>
            <a:spLocks noChangeShapeType="1"/>
          </p:cNvSpPr>
          <p:nvPr/>
        </p:nvSpPr>
        <p:spPr bwMode="auto">
          <a:xfrm flipV="1">
            <a:off x="5527675" y="19050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09" name="Line 41"/>
          <p:cNvSpPr>
            <a:spLocks noChangeShapeType="1"/>
          </p:cNvSpPr>
          <p:nvPr/>
        </p:nvSpPr>
        <p:spPr bwMode="auto">
          <a:xfrm>
            <a:off x="1905000" y="1905000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0" name="Line 42"/>
          <p:cNvSpPr>
            <a:spLocks noChangeShapeType="1"/>
          </p:cNvSpPr>
          <p:nvPr/>
        </p:nvSpPr>
        <p:spPr bwMode="auto">
          <a:xfrm flipV="1">
            <a:off x="1905000" y="758825"/>
            <a:ext cx="1311275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1" name="Line 43"/>
          <p:cNvSpPr>
            <a:spLocks noChangeShapeType="1"/>
          </p:cNvSpPr>
          <p:nvPr/>
        </p:nvSpPr>
        <p:spPr bwMode="auto">
          <a:xfrm flipV="1">
            <a:off x="5532438" y="4483100"/>
            <a:ext cx="1312862" cy="106838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2" name="Line 44"/>
          <p:cNvSpPr>
            <a:spLocks noChangeShapeType="1"/>
          </p:cNvSpPr>
          <p:nvPr/>
        </p:nvSpPr>
        <p:spPr bwMode="auto">
          <a:xfrm flipV="1">
            <a:off x="1905000" y="4506913"/>
            <a:ext cx="1311275" cy="1068387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3" name="Line 45"/>
          <p:cNvSpPr>
            <a:spLocks noChangeShapeType="1"/>
          </p:cNvSpPr>
          <p:nvPr/>
        </p:nvSpPr>
        <p:spPr bwMode="auto">
          <a:xfrm flipV="1">
            <a:off x="5608638" y="673100"/>
            <a:ext cx="1312862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4" name="Line 46"/>
          <p:cNvSpPr>
            <a:spLocks noChangeShapeType="1"/>
          </p:cNvSpPr>
          <p:nvPr/>
        </p:nvSpPr>
        <p:spPr bwMode="auto">
          <a:xfrm flipV="1">
            <a:off x="3216275" y="758825"/>
            <a:ext cx="0" cy="367030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5" name="Line 47"/>
          <p:cNvSpPr>
            <a:spLocks noChangeShapeType="1"/>
          </p:cNvSpPr>
          <p:nvPr/>
        </p:nvSpPr>
        <p:spPr bwMode="auto">
          <a:xfrm flipV="1">
            <a:off x="6827838" y="749300"/>
            <a:ext cx="0" cy="374808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6" name="Line 48"/>
          <p:cNvSpPr>
            <a:spLocks noChangeShapeType="1"/>
          </p:cNvSpPr>
          <p:nvPr/>
        </p:nvSpPr>
        <p:spPr bwMode="auto">
          <a:xfrm>
            <a:off x="3216275" y="758825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17" name="Line 49"/>
          <p:cNvSpPr>
            <a:spLocks noChangeShapeType="1"/>
          </p:cNvSpPr>
          <p:nvPr/>
        </p:nvSpPr>
        <p:spPr bwMode="auto">
          <a:xfrm>
            <a:off x="3246438" y="4483100"/>
            <a:ext cx="3622675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218" name="Line 50"/>
          <p:cNvSpPr>
            <a:spLocks noChangeShapeType="1"/>
          </p:cNvSpPr>
          <p:nvPr/>
        </p:nvSpPr>
        <p:spPr bwMode="auto">
          <a:xfrm flipV="1">
            <a:off x="1905000" y="758825"/>
            <a:ext cx="1311275" cy="48180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19" name="Line 51"/>
          <p:cNvSpPr>
            <a:spLocks noChangeShapeType="1"/>
          </p:cNvSpPr>
          <p:nvPr/>
        </p:nvSpPr>
        <p:spPr bwMode="auto">
          <a:xfrm flipH="1" flipV="1">
            <a:off x="1905000" y="1870075"/>
            <a:ext cx="1311275" cy="25955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20" name="AutoShape 52"/>
          <p:cNvSpPr>
            <a:spLocks noChangeArrowheads="1"/>
          </p:cNvSpPr>
          <p:nvPr/>
        </p:nvSpPr>
        <p:spPr bwMode="auto">
          <a:xfrm>
            <a:off x="5470525" y="3559175"/>
            <a:ext cx="74613" cy="71438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1" name="AutoShape 53"/>
          <p:cNvSpPr>
            <a:spLocks noChangeArrowheads="1"/>
          </p:cNvSpPr>
          <p:nvPr/>
        </p:nvSpPr>
        <p:spPr bwMode="auto">
          <a:xfrm>
            <a:off x="6146800" y="1276350"/>
            <a:ext cx="77788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2" name="AutoShape 54"/>
          <p:cNvSpPr>
            <a:spLocks noChangeArrowheads="1"/>
          </p:cNvSpPr>
          <p:nvPr/>
        </p:nvSpPr>
        <p:spPr bwMode="auto">
          <a:xfrm>
            <a:off x="2520950" y="3130550"/>
            <a:ext cx="77788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3" name="AutoShape 55"/>
          <p:cNvSpPr>
            <a:spLocks noChangeArrowheads="1"/>
          </p:cNvSpPr>
          <p:nvPr/>
        </p:nvSpPr>
        <p:spPr bwMode="auto">
          <a:xfrm>
            <a:off x="4897438" y="685800"/>
            <a:ext cx="74612" cy="73025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7224" name="Text Box 56"/>
          <p:cNvSpPr txBox="1">
            <a:spLocks noChangeArrowheads="1"/>
          </p:cNvSpPr>
          <p:nvPr/>
        </p:nvSpPr>
        <p:spPr bwMode="auto">
          <a:xfrm>
            <a:off x="1470025" y="52736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5" name="Text Box 57"/>
          <p:cNvSpPr txBox="1">
            <a:spLocks noChangeArrowheads="1"/>
          </p:cNvSpPr>
          <p:nvPr/>
        </p:nvSpPr>
        <p:spPr bwMode="auto">
          <a:xfrm>
            <a:off x="3041650" y="201613"/>
            <a:ext cx="711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6" name="Text Box 58"/>
          <p:cNvSpPr txBox="1">
            <a:spLocks noChangeArrowheads="1"/>
          </p:cNvSpPr>
          <p:nvPr/>
        </p:nvSpPr>
        <p:spPr bwMode="auto">
          <a:xfrm>
            <a:off x="1470025" y="1558925"/>
            <a:ext cx="542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7" name="Text Box 59"/>
          <p:cNvSpPr txBox="1">
            <a:spLocks noChangeArrowheads="1"/>
          </p:cNvSpPr>
          <p:nvPr/>
        </p:nvSpPr>
        <p:spPr bwMode="auto">
          <a:xfrm>
            <a:off x="2684463" y="305911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P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8" name="Text Box 60"/>
          <p:cNvSpPr txBox="1">
            <a:spLocks noChangeArrowheads="1"/>
          </p:cNvSpPr>
          <p:nvPr/>
        </p:nvSpPr>
        <p:spPr bwMode="auto">
          <a:xfrm>
            <a:off x="6899275" y="41306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29" name="Text Box 61"/>
          <p:cNvSpPr txBox="1">
            <a:spLocks noChangeArrowheads="1"/>
          </p:cNvSpPr>
          <p:nvPr/>
        </p:nvSpPr>
        <p:spPr bwMode="auto">
          <a:xfrm>
            <a:off x="3327400" y="3987800"/>
            <a:ext cx="3762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0" name="Text Box 62"/>
          <p:cNvSpPr txBox="1">
            <a:spLocks noChangeArrowheads="1"/>
          </p:cNvSpPr>
          <p:nvPr/>
        </p:nvSpPr>
        <p:spPr bwMode="auto">
          <a:xfrm>
            <a:off x="5684838" y="5487988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1" name="Text Box 63"/>
          <p:cNvSpPr txBox="1">
            <a:spLocks noChangeArrowheads="1"/>
          </p:cNvSpPr>
          <p:nvPr/>
        </p:nvSpPr>
        <p:spPr bwMode="auto">
          <a:xfrm>
            <a:off x="5113338" y="1416050"/>
            <a:ext cx="906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2" name="Text Box 64"/>
          <p:cNvSpPr txBox="1">
            <a:spLocks noChangeArrowheads="1"/>
          </p:cNvSpPr>
          <p:nvPr/>
        </p:nvSpPr>
        <p:spPr bwMode="auto">
          <a:xfrm>
            <a:off x="5684838" y="3344863"/>
            <a:ext cx="373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M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3" name="Text Box 65"/>
          <p:cNvSpPr txBox="1">
            <a:spLocks noChangeArrowheads="1"/>
          </p:cNvSpPr>
          <p:nvPr/>
        </p:nvSpPr>
        <p:spPr bwMode="auto">
          <a:xfrm>
            <a:off x="6245225" y="135096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N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4" name="Text Box 66"/>
          <p:cNvSpPr txBox="1">
            <a:spLocks noChangeArrowheads="1"/>
          </p:cNvSpPr>
          <p:nvPr/>
        </p:nvSpPr>
        <p:spPr bwMode="auto">
          <a:xfrm>
            <a:off x="4857750" y="142875"/>
            <a:ext cx="373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K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7235" name="Text Box 67"/>
          <p:cNvSpPr txBox="1">
            <a:spLocks noChangeArrowheads="1"/>
          </p:cNvSpPr>
          <p:nvPr/>
        </p:nvSpPr>
        <p:spPr bwMode="auto">
          <a:xfrm>
            <a:off x="6756400" y="273050"/>
            <a:ext cx="78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5157" name="Line 37"/>
          <p:cNvSpPr>
            <a:spLocks noChangeShapeType="1"/>
          </p:cNvSpPr>
          <p:nvPr/>
        </p:nvSpPr>
        <p:spPr bwMode="auto">
          <a:xfrm flipH="1">
            <a:off x="5532438" y="1282700"/>
            <a:ext cx="685800" cy="2286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04" name="Line 36"/>
          <p:cNvSpPr>
            <a:spLocks noChangeShapeType="1"/>
          </p:cNvSpPr>
          <p:nvPr/>
        </p:nvSpPr>
        <p:spPr bwMode="auto">
          <a:xfrm flipH="1">
            <a:off x="1874838" y="4483100"/>
            <a:ext cx="1371600" cy="114300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Line 36"/>
          <p:cNvSpPr>
            <a:spLocks noChangeShapeType="1"/>
          </p:cNvSpPr>
          <p:nvPr/>
        </p:nvSpPr>
        <p:spPr bwMode="auto">
          <a:xfrm>
            <a:off x="3170238" y="749300"/>
            <a:ext cx="76200" cy="373380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Line 37"/>
          <p:cNvSpPr>
            <a:spLocks noChangeShapeType="1"/>
          </p:cNvSpPr>
          <p:nvPr/>
        </p:nvSpPr>
        <p:spPr bwMode="auto">
          <a:xfrm flipV="1">
            <a:off x="1874838" y="1892300"/>
            <a:ext cx="0" cy="3733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" name="Line 37"/>
          <p:cNvSpPr>
            <a:spLocks noChangeShapeType="1"/>
          </p:cNvSpPr>
          <p:nvPr/>
        </p:nvSpPr>
        <p:spPr bwMode="auto">
          <a:xfrm flipH="1">
            <a:off x="1874838" y="749300"/>
            <a:ext cx="1295400" cy="1143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1000"/>
                                        <p:tgtEl>
                                          <p:spTgt spid="7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10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10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10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10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10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10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7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7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7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7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9" dur="10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50"/>
                            </p:stCondLst>
                            <p:childTnLst>
                              <p:par>
                                <p:cTn id="15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10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050"/>
                            </p:stCondLst>
                            <p:childTnLst>
                              <p:par>
                                <p:cTn id="15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2" grpId="0" animBg="1"/>
      <p:bldP spid="7214" grpId="0" animBg="1"/>
      <p:bldP spid="7217" grpId="0" animBg="1"/>
      <p:bldP spid="7218" grpId="0" animBg="1"/>
      <p:bldP spid="7219" grpId="0" animBg="1"/>
      <p:bldP spid="7220" grpId="0" animBg="1"/>
      <p:bldP spid="7221" grpId="0" animBg="1"/>
      <p:bldP spid="7222" grpId="0" animBg="1"/>
      <p:bldP spid="7223" grpId="0" animBg="1"/>
      <p:bldP spid="7224" grpId="0"/>
      <p:bldP spid="7225" grpId="0"/>
      <p:bldP spid="7226" grpId="0"/>
      <p:bldP spid="7227" grpId="0"/>
      <p:bldP spid="7228" grpId="0"/>
      <p:bldP spid="7229" grpId="0"/>
      <p:bldP spid="7230" grpId="0"/>
      <p:bldP spid="7231" grpId="0"/>
      <p:bldP spid="7232" grpId="0"/>
      <p:bldP spid="7233" grpId="0"/>
      <p:bldP spid="7234" grpId="0"/>
      <p:bldP spid="7235" grpId="0"/>
      <p:bldP spid="5157" grpId="0" animBg="1"/>
      <p:bldP spid="7204" grpId="0" animBg="1"/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7" name="Line 35"/>
          <p:cNvSpPr>
            <a:spLocks noChangeShapeType="1"/>
          </p:cNvSpPr>
          <p:nvPr/>
        </p:nvSpPr>
        <p:spPr bwMode="auto">
          <a:xfrm flipV="1">
            <a:off x="1908175" y="4508500"/>
            <a:ext cx="4968875" cy="108108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08" name="Line 36"/>
          <p:cNvSpPr>
            <a:spLocks noChangeShapeType="1"/>
          </p:cNvSpPr>
          <p:nvPr/>
        </p:nvSpPr>
        <p:spPr bwMode="auto">
          <a:xfrm>
            <a:off x="5003800" y="765175"/>
            <a:ext cx="1223963" cy="5762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 flipV="1">
            <a:off x="1935163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1935163" y="5588000"/>
            <a:ext cx="3622675" cy="1588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 flipV="1">
            <a:off x="5557838" y="1917700"/>
            <a:ext cx="0" cy="36703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1935163" y="1917700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 flipV="1">
            <a:off x="1935163" y="771525"/>
            <a:ext cx="1311275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 flipV="1">
            <a:off x="5557838" y="4519613"/>
            <a:ext cx="1312862" cy="106838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 flipV="1">
            <a:off x="1935163" y="4519613"/>
            <a:ext cx="1311275" cy="1068387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 flipV="1">
            <a:off x="5557838" y="771525"/>
            <a:ext cx="1312862" cy="114617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 flipV="1">
            <a:off x="3246438" y="771525"/>
            <a:ext cx="0" cy="367030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 flipV="1">
            <a:off x="6870700" y="771525"/>
            <a:ext cx="0" cy="374808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7" name="Line 15"/>
          <p:cNvSpPr>
            <a:spLocks noChangeShapeType="1"/>
          </p:cNvSpPr>
          <p:nvPr/>
        </p:nvSpPr>
        <p:spPr bwMode="auto">
          <a:xfrm>
            <a:off x="3246438" y="771525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8" name="Line 16"/>
          <p:cNvSpPr>
            <a:spLocks noChangeShapeType="1"/>
          </p:cNvSpPr>
          <p:nvPr/>
        </p:nvSpPr>
        <p:spPr bwMode="auto">
          <a:xfrm>
            <a:off x="3246438" y="4519613"/>
            <a:ext cx="3622675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 flipV="1">
            <a:off x="2000250" y="642938"/>
            <a:ext cx="1311275" cy="4818062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90" name="Line 18"/>
          <p:cNvSpPr>
            <a:spLocks noChangeShapeType="1"/>
          </p:cNvSpPr>
          <p:nvPr/>
        </p:nvSpPr>
        <p:spPr bwMode="auto">
          <a:xfrm flipH="1" flipV="1">
            <a:off x="1935163" y="1882775"/>
            <a:ext cx="1311275" cy="2595563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91" name="AutoShape 19"/>
          <p:cNvSpPr>
            <a:spLocks noChangeArrowheads="1"/>
          </p:cNvSpPr>
          <p:nvPr/>
        </p:nvSpPr>
        <p:spPr bwMode="auto">
          <a:xfrm>
            <a:off x="5527675" y="3516313"/>
            <a:ext cx="74613" cy="71437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3092" name="AutoShape 20"/>
          <p:cNvSpPr>
            <a:spLocks noChangeArrowheads="1"/>
          </p:cNvSpPr>
          <p:nvPr/>
        </p:nvSpPr>
        <p:spPr bwMode="auto">
          <a:xfrm>
            <a:off x="6176963" y="12890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3093" name="AutoShape 21"/>
          <p:cNvSpPr>
            <a:spLocks noChangeArrowheads="1"/>
          </p:cNvSpPr>
          <p:nvPr/>
        </p:nvSpPr>
        <p:spPr bwMode="auto">
          <a:xfrm>
            <a:off x="2551113" y="3143250"/>
            <a:ext cx="77787" cy="74613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3094" name="AutoShape 22"/>
          <p:cNvSpPr>
            <a:spLocks noChangeArrowheads="1"/>
          </p:cNvSpPr>
          <p:nvPr/>
        </p:nvSpPr>
        <p:spPr bwMode="auto">
          <a:xfrm>
            <a:off x="4927600" y="698500"/>
            <a:ext cx="74613" cy="73025"/>
          </a:xfrm>
          <a:prstGeom prst="flowChartConnector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1714500" y="5715000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3000375" y="285750"/>
            <a:ext cx="711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1428750" y="1571625"/>
            <a:ext cx="542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2643188" y="2928938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P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099" name="Text Box 27"/>
          <p:cNvSpPr txBox="1">
            <a:spLocks noChangeArrowheads="1"/>
          </p:cNvSpPr>
          <p:nvPr/>
        </p:nvSpPr>
        <p:spPr bwMode="auto">
          <a:xfrm>
            <a:off x="7000875" y="41433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0" name="Text Box 28"/>
          <p:cNvSpPr txBox="1">
            <a:spLocks noChangeArrowheads="1"/>
          </p:cNvSpPr>
          <p:nvPr/>
        </p:nvSpPr>
        <p:spPr bwMode="auto">
          <a:xfrm>
            <a:off x="3357563" y="4000500"/>
            <a:ext cx="3762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1" name="Text Box 29"/>
          <p:cNvSpPr txBox="1">
            <a:spLocks noChangeArrowheads="1"/>
          </p:cNvSpPr>
          <p:nvPr/>
        </p:nvSpPr>
        <p:spPr bwMode="auto">
          <a:xfrm>
            <a:off x="5453063" y="5664200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2" name="Text Box 30"/>
          <p:cNvSpPr txBox="1">
            <a:spLocks noChangeArrowheads="1"/>
          </p:cNvSpPr>
          <p:nvPr/>
        </p:nvSpPr>
        <p:spPr bwMode="auto">
          <a:xfrm>
            <a:off x="5143500" y="1428750"/>
            <a:ext cx="506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5715000" y="3214688"/>
            <a:ext cx="373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M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4" name="Text Box 32"/>
          <p:cNvSpPr txBox="1">
            <a:spLocks noChangeArrowheads="1"/>
          </p:cNvSpPr>
          <p:nvPr/>
        </p:nvSpPr>
        <p:spPr bwMode="auto">
          <a:xfrm>
            <a:off x="6275388" y="1363663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N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5" name="Text Box 33"/>
          <p:cNvSpPr txBox="1">
            <a:spLocks noChangeArrowheads="1"/>
          </p:cNvSpPr>
          <p:nvPr/>
        </p:nvSpPr>
        <p:spPr bwMode="auto">
          <a:xfrm>
            <a:off x="4786313" y="285750"/>
            <a:ext cx="373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K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06" name="Text Box 34"/>
          <p:cNvSpPr txBox="1">
            <a:spLocks noChangeArrowheads="1"/>
          </p:cNvSpPr>
          <p:nvPr/>
        </p:nvSpPr>
        <p:spPr bwMode="auto">
          <a:xfrm>
            <a:off x="6858000" y="357188"/>
            <a:ext cx="4953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14313" y="214313"/>
            <a:ext cx="8715375" cy="64293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3200" b="1" dirty="0">
                <a:solidFill>
                  <a:srgbClr val="FFFFFF"/>
                </a:solidFill>
                <a:latin typeface="Comic Sans MS" pitchFamily="66" charset="0"/>
              </a:rPr>
              <a:t>Определите взаимное расположение плоскостей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4550"/>
                            </p:stCondLst>
                            <p:childTnLst>
                              <p:par>
                                <p:cTn id="15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1" dur="5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4" dur="5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7" grpId="0" animBg="1"/>
      <p:bldP spid="3108" grpId="0" animBg="1"/>
      <p:bldP spid="3083" grpId="0" animBg="1"/>
      <p:bldP spid="3085" grpId="0" animBg="1"/>
      <p:bldP spid="3088" grpId="0" animBg="1"/>
      <p:bldP spid="3089" grpId="0" animBg="1"/>
      <p:bldP spid="3090" grpId="0" animBg="1"/>
      <p:bldP spid="3091" grpId="0" animBg="1"/>
      <p:bldP spid="3092" grpId="0" animBg="1"/>
      <p:bldP spid="3093" grpId="0" animBg="1"/>
      <p:bldP spid="3094" grpId="0" animBg="1"/>
      <p:bldP spid="3095" grpId="0"/>
      <p:bldP spid="3096" grpId="0"/>
      <p:bldP spid="3097" grpId="0"/>
      <p:bldP spid="3098" grpId="0"/>
      <p:bldP spid="3099" grpId="0"/>
      <p:bldP spid="3100" grpId="0"/>
      <p:bldP spid="3101" grpId="0"/>
      <p:bldP spid="3102" grpId="0"/>
      <p:bldP spid="3103" grpId="0"/>
      <p:bldP spid="3104" grpId="0"/>
      <p:bldP spid="3105" grpId="0"/>
      <p:bldP spid="3106" grpId="0"/>
      <p:bldP spid="34" grpId="0" animBg="1"/>
      <p:bldP spid="3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38"/>
          <p:cNvSpPr>
            <a:spLocks noChangeShapeType="1"/>
          </p:cNvSpPr>
          <p:nvPr/>
        </p:nvSpPr>
        <p:spPr bwMode="auto">
          <a:xfrm flipV="1">
            <a:off x="1905000" y="1905000"/>
            <a:ext cx="0" cy="3670300"/>
          </a:xfrm>
          <a:prstGeom prst="line">
            <a:avLst/>
          </a:prstGeom>
          <a:ln>
            <a:solidFill>
              <a:srgbClr val="FFFF00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Line 39"/>
          <p:cNvSpPr>
            <a:spLocks noChangeShapeType="1"/>
          </p:cNvSpPr>
          <p:nvPr/>
        </p:nvSpPr>
        <p:spPr bwMode="auto">
          <a:xfrm>
            <a:off x="1874838" y="5626100"/>
            <a:ext cx="3622675" cy="1588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Line 40"/>
          <p:cNvSpPr>
            <a:spLocks noChangeShapeType="1"/>
          </p:cNvSpPr>
          <p:nvPr/>
        </p:nvSpPr>
        <p:spPr bwMode="auto">
          <a:xfrm flipV="1">
            <a:off x="5527675" y="1905000"/>
            <a:ext cx="0" cy="3670300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Line 41"/>
          <p:cNvSpPr>
            <a:spLocks noChangeShapeType="1"/>
          </p:cNvSpPr>
          <p:nvPr/>
        </p:nvSpPr>
        <p:spPr bwMode="auto">
          <a:xfrm>
            <a:off x="1905000" y="1905000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" name="Line 42"/>
          <p:cNvSpPr>
            <a:spLocks noChangeShapeType="1"/>
          </p:cNvSpPr>
          <p:nvPr/>
        </p:nvSpPr>
        <p:spPr bwMode="auto">
          <a:xfrm flipV="1">
            <a:off x="1905000" y="758825"/>
            <a:ext cx="1311275" cy="1146175"/>
          </a:xfrm>
          <a:prstGeom prst="line">
            <a:avLst/>
          </a:prstGeom>
          <a:ln>
            <a:solidFill>
              <a:srgbClr val="FFFF00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Line 43"/>
          <p:cNvSpPr>
            <a:spLocks noChangeShapeType="1"/>
          </p:cNvSpPr>
          <p:nvPr/>
        </p:nvSpPr>
        <p:spPr bwMode="auto">
          <a:xfrm flipV="1">
            <a:off x="5532438" y="4483100"/>
            <a:ext cx="1312862" cy="1068388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Line 44"/>
          <p:cNvSpPr>
            <a:spLocks noChangeShapeType="1"/>
          </p:cNvSpPr>
          <p:nvPr/>
        </p:nvSpPr>
        <p:spPr bwMode="auto">
          <a:xfrm flipV="1">
            <a:off x="1905000" y="4506913"/>
            <a:ext cx="1311275" cy="1068387"/>
          </a:xfrm>
          <a:prstGeom prst="line">
            <a:avLst/>
          </a:prstGeom>
          <a:noFill/>
          <a:ln w="15875">
            <a:solidFill>
              <a:srgbClr val="FFFF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" name="Line 45"/>
          <p:cNvSpPr>
            <a:spLocks noChangeShapeType="1"/>
          </p:cNvSpPr>
          <p:nvPr/>
        </p:nvSpPr>
        <p:spPr bwMode="auto">
          <a:xfrm flipV="1">
            <a:off x="5562600" y="762000"/>
            <a:ext cx="1312863" cy="1146175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Line 46"/>
          <p:cNvSpPr>
            <a:spLocks noChangeShapeType="1"/>
          </p:cNvSpPr>
          <p:nvPr/>
        </p:nvSpPr>
        <p:spPr bwMode="auto">
          <a:xfrm flipV="1">
            <a:off x="3216275" y="758825"/>
            <a:ext cx="0" cy="3670300"/>
          </a:xfrm>
          <a:prstGeom prst="line">
            <a:avLst/>
          </a:prstGeom>
          <a:noFill/>
          <a:ln w="15875">
            <a:solidFill>
              <a:srgbClr val="FFFF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" name="Line 47"/>
          <p:cNvSpPr>
            <a:spLocks noChangeShapeType="1"/>
          </p:cNvSpPr>
          <p:nvPr/>
        </p:nvSpPr>
        <p:spPr bwMode="auto">
          <a:xfrm flipV="1">
            <a:off x="6827838" y="749300"/>
            <a:ext cx="0" cy="3748088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" name="Line 48"/>
          <p:cNvSpPr>
            <a:spLocks noChangeShapeType="1"/>
          </p:cNvSpPr>
          <p:nvPr/>
        </p:nvSpPr>
        <p:spPr bwMode="auto">
          <a:xfrm>
            <a:off x="3216275" y="758825"/>
            <a:ext cx="362267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8" name="Line 49"/>
          <p:cNvSpPr>
            <a:spLocks noChangeShapeType="1"/>
          </p:cNvSpPr>
          <p:nvPr/>
        </p:nvSpPr>
        <p:spPr bwMode="auto">
          <a:xfrm>
            <a:off x="3246438" y="4483100"/>
            <a:ext cx="3622675" cy="0"/>
          </a:xfrm>
          <a:prstGeom prst="line">
            <a:avLst/>
          </a:prstGeom>
          <a:noFill/>
          <a:ln w="15875">
            <a:solidFill>
              <a:schemeClr val="bg2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" name="Text Box 56"/>
          <p:cNvSpPr txBox="1">
            <a:spLocks noChangeArrowheads="1"/>
          </p:cNvSpPr>
          <p:nvPr/>
        </p:nvSpPr>
        <p:spPr bwMode="auto">
          <a:xfrm>
            <a:off x="1470025" y="52736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26" name="Text Box 57"/>
          <p:cNvSpPr txBox="1">
            <a:spLocks noChangeArrowheads="1"/>
          </p:cNvSpPr>
          <p:nvPr/>
        </p:nvSpPr>
        <p:spPr bwMode="auto">
          <a:xfrm>
            <a:off x="3041650" y="201613"/>
            <a:ext cx="711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27" name="Text Box 58"/>
          <p:cNvSpPr txBox="1">
            <a:spLocks noChangeArrowheads="1"/>
          </p:cNvSpPr>
          <p:nvPr/>
        </p:nvSpPr>
        <p:spPr bwMode="auto">
          <a:xfrm>
            <a:off x="1470025" y="1558925"/>
            <a:ext cx="542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29" name="Text Box 60"/>
          <p:cNvSpPr txBox="1">
            <a:spLocks noChangeArrowheads="1"/>
          </p:cNvSpPr>
          <p:nvPr/>
        </p:nvSpPr>
        <p:spPr bwMode="auto">
          <a:xfrm>
            <a:off x="6899275" y="41306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0" name="Text Box 61"/>
          <p:cNvSpPr txBox="1">
            <a:spLocks noChangeArrowheads="1"/>
          </p:cNvSpPr>
          <p:nvPr/>
        </p:nvSpPr>
        <p:spPr bwMode="auto">
          <a:xfrm>
            <a:off x="3327400" y="3987800"/>
            <a:ext cx="3762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1" name="Text Box 62"/>
          <p:cNvSpPr txBox="1">
            <a:spLocks noChangeArrowheads="1"/>
          </p:cNvSpPr>
          <p:nvPr/>
        </p:nvSpPr>
        <p:spPr bwMode="auto">
          <a:xfrm>
            <a:off x="5684838" y="5487988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2" name="Text Box 63"/>
          <p:cNvSpPr txBox="1">
            <a:spLocks noChangeArrowheads="1"/>
          </p:cNvSpPr>
          <p:nvPr/>
        </p:nvSpPr>
        <p:spPr bwMode="auto">
          <a:xfrm>
            <a:off x="5113338" y="1416050"/>
            <a:ext cx="982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5" name="Text Box 67"/>
          <p:cNvSpPr txBox="1">
            <a:spLocks noChangeArrowheads="1"/>
          </p:cNvSpPr>
          <p:nvPr/>
        </p:nvSpPr>
        <p:spPr bwMode="auto">
          <a:xfrm>
            <a:off x="6756400" y="273050"/>
            <a:ext cx="78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cxnSp>
        <p:nvCxnSpPr>
          <p:cNvPr id="27670" name="Прямая соединительная линия 41"/>
          <p:cNvCxnSpPr>
            <a:cxnSpLocks noChangeShapeType="1"/>
          </p:cNvCxnSpPr>
          <p:nvPr/>
        </p:nvCxnSpPr>
        <p:spPr bwMode="auto">
          <a:xfrm rot="5400000" flipH="1" flipV="1">
            <a:off x="1600200" y="1981200"/>
            <a:ext cx="838200" cy="2286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7671" name="Прямая соединительная линия 43"/>
          <p:cNvCxnSpPr>
            <a:cxnSpLocks noChangeShapeType="1"/>
          </p:cNvCxnSpPr>
          <p:nvPr/>
        </p:nvCxnSpPr>
        <p:spPr bwMode="auto">
          <a:xfrm rot="5400000" flipH="1" flipV="1">
            <a:off x="1295400" y="2133600"/>
            <a:ext cx="1676400" cy="4572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7672" name="Прямая соединительная линия 45"/>
          <p:cNvCxnSpPr>
            <a:cxnSpLocks noChangeShapeType="1"/>
            <a:endCxn id="17" idx="0"/>
          </p:cNvCxnSpPr>
          <p:nvPr/>
        </p:nvCxnSpPr>
        <p:spPr bwMode="auto">
          <a:xfrm rot="5400000" flipH="1" flipV="1">
            <a:off x="158750" y="2505075"/>
            <a:ext cx="4803775" cy="1311275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7673" name="Прямая соединительная линия 47"/>
          <p:cNvCxnSpPr>
            <a:cxnSpLocks noChangeShapeType="1"/>
          </p:cNvCxnSpPr>
          <p:nvPr/>
        </p:nvCxnSpPr>
        <p:spPr bwMode="auto">
          <a:xfrm rot="5400000" flipH="1" flipV="1">
            <a:off x="952500" y="2247900"/>
            <a:ext cx="2590800" cy="6858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7674" name="Прямая соединительная линия 49"/>
          <p:cNvCxnSpPr>
            <a:cxnSpLocks noChangeShapeType="1"/>
          </p:cNvCxnSpPr>
          <p:nvPr/>
        </p:nvCxnSpPr>
        <p:spPr bwMode="auto">
          <a:xfrm rot="5400000" flipH="1" flipV="1">
            <a:off x="723900" y="2324100"/>
            <a:ext cx="3276600" cy="9144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7675" name="Прямая соединительная линия 51"/>
          <p:cNvCxnSpPr>
            <a:cxnSpLocks noChangeShapeType="1"/>
          </p:cNvCxnSpPr>
          <p:nvPr/>
        </p:nvCxnSpPr>
        <p:spPr bwMode="auto">
          <a:xfrm rot="5400000" flipH="1" flipV="1">
            <a:off x="419100" y="2400300"/>
            <a:ext cx="4114800" cy="11430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7676" name="Прямая соединительная линия 55"/>
          <p:cNvCxnSpPr>
            <a:cxnSpLocks noChangeShapeType="1"/>
          </p:cNvCxnSpPr>
          <p:nvPr/>
        </p:nvCxnSpPr>
        <p:spPr bwMode="auto">
          <a:xfrm rot="5400000" flipH="1" flipV="1">
            <a:off x="1409700" y="3314700"/>
            <a:ext cx="2819400" cy="7620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7677" name="Прямая соединительная линия 57"/>
          <p:cNvCxnSpPr>
            <a:cxnSpLocks noChangeShapeType="1"/>
          </p:cNvCxnSpPr>
          <p:nvPr/>
        </p:nvCxnSpPr>
        <p:spPr bwMode="auto">
          <a:xfrm rot="5400000" flipH="1" flipV="1">
            <a:off x="1752600" y="3581400"/>
            <a:ext cx="2286000" cy="6096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7678" name="Прямая соединительная линия 59"/>
          <p:cNvCxnSpPr>
            <a:cxnSpLocks noChangeShapeType="1"/>
          </p:cNvCxnSpPr>
          <p:nvPr/>
        </p:nvCxnSpPr>
        <p:spPr bwMode="auto">
          <a:xfrm rot="5400000" flipH="1" flipV="1">
            <a:off x="2171700" y="3848100"/>
            <a:ext cx="1600200" cy="4572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7679" name="Прямая соединительная линия 61"/>
          <p:cNvCxnSpPr>
            <a:cxnSpLocks noChangeShapeType="1"/>
          </p:cNvCxnSpPr>
          <p:nvPr/>
        </p:nvCxnSpPr>
        <p:spPr bwMode="auto">
          <a:xfrm rot="5400000" flipH="1" flipV="1">
            <a:off x="2476500" y="4000500"/>
            <a:ext cx="1143000" cy="3048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7680" name="Прямая соединительная линия 63"/>
          <p:cNvCxnSpPr>
            <a:cxnSpLocks noChangeShapeType="1"/>
          </p:cNvCxnSpPr>
          <p:nvPr/>
        </p:nvCxnSpPr>
        <p:spPr bwMode="auto">
          <a:xfrm rot="5400000" flipH="1" flipV="1">
            <a:off x="571500" y="2781300"/>
            <a:ext cx="4191000" cy="10668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7681" name="Прямая соединительная линия 65"/>
          <p:cNvCxnSpPr>
            <a:cxnSpLocks noChangeShapeType="1"/>
          </p:cNvCxnSpPr>
          <p:nvPr/>
        </p:nvCxnSpPr>
        <p:spPr bwMode="auto">
          <a:xfrm rot="5400000" flipH="1" flipV="1">
            <a:off x="2857500" y="4305300"/>
            <a:ext cx="533400" cy="1524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7682" name="Прямая соединительная линия 67"/>
          <p:cNvCxnSpPr>
            <a:cxnSpLocks noChangeShapeType="1"/>
          </p:cNvCxnSpPr>
          <p:nvPr/>
        </p:nvCxnSpPr>
        <p:spPr bwMode="auto">
          <a:xfrm rot="5400000" flipH="1" flipV="1">
            <a:off x="952500" y="3009900"/>
            <a:ext cx="3581400" cy="9144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7683" name="Прямая соединительная линия 103"/>
          <p:cNvCxnSpPr>
            <a:cxnSpLocks noChangeShapeType="1"/>
          </p:cNvCxnSpPr>
          <p:nvPr/>
        </p:nvCxnSpPr>
        <p:spPr bwMode="auto">
          <a:xfrm rot="5400000" flipH="1" flipV="1">
            <a:off x="5257800" y="1981200"/>
            <a:ext cx="838200" cy="2286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7684" name="Прямая соединительная линия 104"/>
          <p:cNvCxnSpPr>
            <a:cxnSpLocks noChangeShapeType="1"/>
          </p:cNvCxnSpPr>
          <p:nvPr/>
        </p:nvCxnSpPr>
        <p:spPr bwMode="auto">
          <a:xfrm rot="5400000" flipH="1" flipV="1">
            <a:off x="4953000" y="2133600"/>
            <a:ext cx="1676400" cy="4572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7685" name="Прямая соединительная линия 105"/>
          <p:cNvCxnSpPr>
            <a:cxnSpLocks noChangeShapeType="1"/>
          </p:cNvCxnSpPr>
          <p:nvPr/>
        </p:nvCxnSpPr>
        <p:spPr bwMode="auto">
          <a:xfrm rot="5400000" flipH="1" flipV="1">
            <a:off x="3816350" y="2505075"/>
            <a:ext cx="4803775" cy="1311275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7686" name="Прямая соединительная линия 106"/>
          <p:cNvCxnSpPr>
            <a:cxnSpLocks noChangeShapeType="1"/>
          </p:cNvCxnSpPr>
          <p:nvPr/>
        </p:nvCxnSpPr>
        <p:spPr bwMode="auto">
          <a:xfrm rot="5400000" flipH="1" flipV="1">
            <a:off x="4610100" y="2247900"/>
            <a:ext cx="2590800" cy="6858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7687" name="Прямая соединительная линия 107"/>
          <p:cNvCxnSpPr>
            <a:cxnSpLocks noChangeShapeType="1"/>
          </p:cNvCxnSpPr>
          <p:nvPr/>
        </p:nvCxnSpPr>
        <p:spPr bwMode="auto">
          <a:xfrm rot="5400000" flipH="1" flipV="1">
            <a:off x="4381500" y="2324100"/>
            <a:ext cx="3276600" cy="9144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7688" name="Прямая соединительная линия 108"/>
          <p:cNvCxnSpPr>
            <a:cxnSpLocks noChangeShapeType="1"/>
          </p:cNvCxnSpPr>
          <p:nvPr/>
        </p:nvCxnSpPr>
        <p:spPr bwMode="auto">
          <a:xfrm rot="5400000" flipH="1" flipV="1">
            <a:off x="4076700" y="2400300"/>
            <a:ext cx="4114800" cy="11430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7689" name="Прямая соединительная линия 109"/>
          <p:cNvCxnSpPr>
            <a:cxnSpLocks noChangeShapeType="1"/>
          </p:cNvCxnSpPr>
          <p:nvPr/>
        </p:nvCxnSpPr>
        <p:spPr bwMode="auto">
          <a:xfrm rot="5400000" flipH="1" flipV="1">
            <a:off x="5067300" y="3314700"/>
            <a:ext cx="2819400" cy="7620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7690" name="Прямая соединительная линия 110"/>
          <p:cNvCxnSpPr>
            <a:cxnSpLocks noChangeShapeType="1"/>
          </p:cNvCxnSpPr>
          <p:nvPr/>
        </p:nvCxnSpPr>
        <p:spPr bwMode="auto">
          <a:xfrm rot="5400000" flipH="1" flipV="1">
            <a:off x="5410200" y="3581400"/>
            <a:ext cx="2286000" cy="6096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7691" name="Прямая соединительная линия 111"/>
          <p:cNvCxnSpPr>
            <a:cxnSpLocks noChangeShapeType="1"/>
          </p:cNvCxnSpPr>
          <p:nvPr/>
        </p:nvCxnSpPr>
        <p:spPr bwMode="auto">
          <a:xfrm rot="5400000" flipH="1" flipV="1">
            <a:off x="5829300" y="3848100"/>
            <a:ext cx="1600200" cy="4572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7692" name="Прямая соединительная линия 112"/>
          <p:cNvCxnSpPr>
            <a:cxnSpLocks noChangeShapeType="1"/>
          </p:cNvCxnSpPr>
          <p:nvPr/>
        </p:nvCxnSpPr>
        <p:spPr bwMode="auto">
          <a:xfrm rot="5400000" flipH="1" flipV="1">
            <a:off x="6134100" y="4000500"/>
            <a:ext cx="1143000" cy="3048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7693" name="Прямая соединительная линия 113"/>
          <p:cNvCxnSpPr>
            <a:cxnSpLocks noChangeShapeType="1"/>
          </p:cNvCxnSpPr>
          <p:nvPr/>
        </p:nvCxnSpPr>
        <p:spPr bwMode="auto">
          <a:xfrm rot="5400000" flipH="1" flipV="1">
            <a:off x="4229100" y="2781300"/>
            <a:ext cx="4191000" cy="10668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7694" name="Прямая соединительная линия 114"/>
          <p:cNvCxnSpPr>
            <a:cxnSpLocks noChangeShapeType="1"/>
          </p:cNvCxnSpPr>
          <p:nvPr/>
        </p:nvCxnSpPr>
        <p:spPr bwMode="auto">
          <a:xfrm rot="5400000" flipH="1" flipV="1">
            <a:off x="6515100" y="4305300"/>
            <a:ext cx="533400" cy="1524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7695" name="Прямая соединительная линия 115"/>
          <p:cNvCxnSpPr>
            <a:cxnSpLocks noChangeShapeType="1"/>
          </p:cNvCxnSpPr>
          <p:nvPr/>
        </p:nvCxnSpPr>
        <p:spPr bwMode="auto">
          <a:xfrm rot="5400000" flipH="1" flipV="1">
            <a:off x="4610100" y="3009900"/>
            <a:ext cx="3581400" cy="9144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8" grpId="0" animBg="1"/>
      <p:bldP spid="25" grpId="0"/>
      <p:bldP spid="26" grpId="0"/>
      <p:bldP spid="27" grpId="0"/>
      <p:bldP spid="29" grpId="0"/>
      <p:bldP spid="30" grpId="0"/>
      <p:bldP spid="31" grpId="0"/>
      <p:bldP spid="32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674" name="Прямая соединительная линия 32"/>
          <p:cNvCxnSpPr>
            <a:cxnSpLocks noChangeShapeType="1"/>
          </p:cNvCxnSpPr>
          <p:nvPr/>
        </p:nvCxnSpPr>
        <p:spPr bwMode="auto">
          <a:xfrm rot="16200000" flipH="1">
            <a:off x="3715544" y="3828256"/>
            <a:ext cx="1588" cy="3622675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6" name="Line 38"/>
          <p:cNvSpPr>
            <a:spLocks noChangeShapeType="1"/>
          </p:cNvSpPr>
          <p:nvPr/>
        </p:nvSpPr>
        <p:spPr bwMode="auto">
          <a:xfrm flipV="1">
            <a:off x="1905000" y="1905000"/>
            <a:ext cx="0" cy="3670300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Line 39"/>
          <p:cNvSpPr>
            <a:spLocks noChangeShapeType="1"/>
          </p:cNvSpPr>
          <p:nvPr/>
        </p:nvSpPr>
        <p:spPr bwMode="auto">
          <a:xfrm>
            <a:off x="1905000" y="5638800"/>
            <a:ext cx="3622675" cy="1588"/>
          </a:xfrm>
          <a:prstGeom prst="line">
            <a:avLst/>
          </a:prstGeom>
          <a:ln>
            <a:solidFill>
              <a:srgbClr val="FFFF00"/>
            </a:solidFill>
            <a:prstDash val="dash"/>
            <a:headEnd type="oval" w="med" len="med"/>
            <a:tailEnd type="oval" w="med" len="med"/>
          </a:ln>
          <a:effectLst>
            <a:outerShdw dir="21540000" rotWithShape="0">
              <a:srgbClr val="FF0000"/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Line 40"/>
          <p:cNvSpPr>
            <a:spLocks noChangeShapeType="1"/>
          </p:cNvSpPr>
          <p:nvPr/>
        </p:nvSpPr>
        <p:spPr bwMode="auto">
          <a:xfrm flipV="1">
            <a:off x="5527675" y="1905000"/>
            <a:ext cx="0" cy="3670300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Line 41"/>
          <p:cNvSpPr>
            <a:spLocks noChangeShapeType="1"/>
          </p:cNvSpPr>
          <p:nvPr/>
        </p:nvSpPr>
        <p:spPr bwMode="auto">
          <a:xfrm>
            <a:off x="1905000" y="1905000"/>
            <a:ext cx="3622675" cy="0"/>
          </a:xfrm>
          <a:prstGeom prst="line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Line 42"/>
          <p:cNvSpPr>
            <a:spLocks noChangeShapeType="1"/>
          </p:cNvSpPr>
          <p:nvPr/>
        </p:nvSpPr>
        <p:spPr bwMode="auto">
          <a:xfrm flipV="1">
            <a:off x="1905000" y="758825"/>
            <a:ext cx="1311275" cy="1146175"/>
          </a:xfrm>
          <a:prstGeom prst="line">
            <a:avLst/>
          </a:prstGeom>
          <a:ln>
            <a:solidFill>
              <a:schemeClr val="bg2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" name="Line 43"/>
          <p:cNvSpPr>
            <a:spLocks noChangeShapeType="1"/>
          </p:cNvSpPr>
          <p:nvPr/>
        </p:nvSpPr>
        <p:spPr bwMode="auto">
          <a:xfrm flipV="1">
            <a:off x="5532438" y="4483100"/>
            <a:ext cx="1312862" cy="1068388"/>
          </a:xfrm>
          <a:prstGeom prst="line">
            <a:avLst/>
          </a:prstGeom>
          <a:ln>
            <a:solidFill>
              <a:schemeClr val="bg2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Line 44"/>
          <p:cNvSpPr>
            <a:spLocks noChangeShapeType="1"/>
          </p:cNvSpPr>
          <p:nvPr/>
        </p:nvSpPr>
        <p:spPr bwMode="auto">
          <a:xfrm flipV="1">
            <a:off x="1905000" y="4506913"/>
            <a:ext cx="1311275" cy="1068387"/>
          </a:xfrm>
          <a:prstGeom prst="line">
            <a:avLst/>
          </a:prstGeom>
          <a:noFill/>
          <a:ln w="15875">
            <a:solidFill>
              <a:schemeClr val="bg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Line 45"/>
          <p:cNvSpPr>
            <a:spLocks noChangeShapeType="1"/>
          </p:cNvSpPr>
          <p:nvPr/>
        </p:nvSpPr>
        <p:spPr bwMode="auto">
          <a:xfrm flipV="1">
            <a:off x="5562600" y="762000"/>
            <a:ext cx="1312863" cy="1146175"/>
          </a:xfrm>
          <a:prstGeom prst="line">
            <a:avLst/>
          </a:prstGeom>
          <a:ln>
            <a:solidFill>
              <a:schemeClr val="bg2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flipV="1">
            <a:off x="3216275" y="758825"/>
            <a:ext cx="0" cy="3670300"/>
          </a:xfrm>
          <a:prstGeom prst="line">
            <a:avLst/>
          </a:prstGeom>
          <a:noFill/>
          <a:ln w="15875">
            <a:solidFill>
              <a:schemeClr val="bg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Line 47"/>
          <p:cNvSpPr>
            <a:spLocks noChangeShapeType="1"/>
          </p:cNvSpPr>
          <p:nvPr/>
        </p:nvSpPr>
        <p:spPr bwMode="auto">
          <a:xfrm flipV="1">
            <a:off x="6827838" y="749300"/>
            <a:ext cx="0" cy="3748088"/>
          </a:xfrm>
          <a:prstGeom prst="line">
            <a:avLst/>
          </a:prstGeom>
          <a:ln>
            <a:solidFill>
              <a:schemeClr val="bg2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Line 48"/>
          <p:cNvSpPr>
            <a:spLocks noChangeShapeType="1"/>
          </p:cNvSpPr>
          <p:nvPr/>
        </p:nvSpPr>
        <p:spPr bwMode="auto">
          <a:xfrm>
            <a:off x="3216275" y="758825"/>
            <a:ext cx="3622675" cy="0"/>
          </a:xfrm>
          <a:prstGeom prst="line">
            <a:avLst/>
          </a:prstGeom>
          <a:ln>
            <a:solidFill>
              <a:srgbClr val="FFFF00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" name="Line 49"/>
          <p:cNvSpPr>
            <a:spLocks noChangeShapeType="1"/>
          </p:cNvSpPr>
          <p:nvPr/>
        </p:nvSpPr>
        <p:spPr bwMode="auto">
          <a:xfrm>
            <a:off x="3246438" y="4483100"/>
            <a:ext cx="3622675" cy="0"/>
          </a:xfrm>
          <a:prstGeom prst="line">
            <a:avLst/>
          </a:prstGeom>
          <a:noFill/>
          <a:ln w="15875">
            <a:solidFill>
              <a:schemeClr val="bg2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" name="Text Box 56"/>
          <p:cNvSpPr txBox="1">
            <a:spLocks noChangeArrowheads="1"/>
          </p:cNvSpPr>
          <p:nvPr/>
        </p:nvSpPr>
        <p:spPr bwMode="auto">
          <a:xfrm>
            <a:off x="1470025" y="52736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19" name="Text Box 57"/>
          <p:cNvSpPr txBox="1">
            <a:spLocks noChangeArrowheads="1"/>
          </p:cNvSpPr>
          <p:nvPr/>
        </p:nvSpPr>
        <p:spPr bwMode="auto">
          <a:xfrm>
            <a:off x="3041650" y="201613"/>
            <a:ext cx="711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20" name="Text Box 58"/>
          <p:cNvSpPr txBox="1">
            <a:spLocks noChangeArrowheads="1"/>
          </p:cNvSpPr>
          <p:nvPr/>
        </p:nvSpPr>
        <p:spPr bwMode="auto">
          <a:xfrm>
            <a:off x="1470025" y="1558925"/>
            <a:ext cx="542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21" name="Text Box 60"/>
          <p:cNvSpPr txBox="1">
            <a:spLocks noChangeArrowheads="1"/>
          </p:cNvSpPr>
          <p:nvPr/>
        </p:nvSpPr>
        <p:spPr bwMode="auto">
          <a:xfrm>
            <a:off x="6899275" y="41306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22" name="Text Box 61"/>
          <p:cNvSpPr txBox="1">
            <a:spLocks noChangeArrowheads="1"/>
          </p:cNvSpPr>
          <p:nvPr/>
        </p:nvSpPr>
        <p:spPr bwMode="auto">
          <a:xfrm>
            <a:off x="3327400" y="3987800"/>
            <a:ext cx="3762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23" name="Text Box 62"/>
          <p:cNvSpPr txBox="1">
            <a:spLocks noChangeArrowheads="1"/>
          </p:cNvSpPr>
          <p:nvPr/>
        </p:nvSpPr>
        <p:spPr bwMode="auto">
          <a:xfrm>
            <a:off x="5684838" y="5487988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24" name="Text Box 63"/>
          <p:cNvSpPr txBox="1">
            <a:spLocks noChangeArrowheads="1"/>
          </p:cNvSpPr>
          <p:nvPr/>
        </p:nvSpPr>
        <p:spPr bwMode="auto">
          <a:xfrm>
            <a:off x="5113338" y="1416050"/>
            <a:ext cx="830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25" name="Text Box 67"/>
          <p:cNvSpPr txBox="1">
            <a:spLocks noChangeArrowheads="1"/>
          </p:cNvSpPr>
          <p:nvPr/>
        </p:nvSpPr>
        <p:spPr bwMode="auto">
          <a:xfrm>
            <a:off x="6756400" y="273050"/>
            <a:ext cx="78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cxnSp>
        <p:nvCxnSpPr>
          <p:cNvPr id="28695" name="Прямая соединительная линия 28"/>
          <p:cNvCxnSpPr>
            <a:cxnSpLocks noChangeShapeType="1"/>
          </p:cNvCxnSpPr>
          <p:nvPr/>
        </p:nvCxnSpPr>
        <p:spPr bwMode="auto">
          <a:xfrm rot="5400000" flipH="1" flipV="1">
            <a:off x="120650" y="2546350"/>
            <a:ext cx="4879975" cy="1311275"/>
          </a:xfrm>
          <a:prstGeom prst="line">
            <a:avLst/>
          </a:prstGeom>
          <a:noFill/>
          <a:ln w="38100" algn="ctr">
            <a:solidFill>
              <a:srgbClr val="FFFF00"/>
            </a:solidFill>
            <a:prstDash val="sysDash"/>
            <a:round/>
            <a:headEnd/>
            <a:tailEnd/>
          </a:ln>
        </p:spPr>
      </p:cxnSp>
      <p:cxnSp>
        <p:nvCxnSpPr>
          <p:cNvPr id="28696" name="Прямая соединительная линия 30"/>
          <p:cNvCxnSpPr>
            <a:cxnSpLocks noChangeShapeType="1"/>
            <a:endCxn id="16" idx="1"/>
          </p:cNvCxnSpPr>
          <p:nvPr/>
        </p:nvCxnSpPr>
        <p:spPr bwMode="auto">
          <a:xfrm rot="5400000" flipH="1" flipV="1">
            <a:off x="3722687" y="2522538"/>
            <a:ext cx="4879975" cy="1352550"/>
          </a:xfrm>
          <a:prstGeom prst="line">
            <a:avLst/>
          </a:prstGeom>
          <a:noFill/>
          <a:ln w="38100" algn="ctr">
            <a:solidFill>
              <a:srgbClr val="FFFF00"/>
            </a:solidFill>
            <a:round/>
            <a:headEnd/>
            <a:tailEnd/>
          </a:ln>
        </p:spPr>
      </p:cxnSp>
      <p:cxnSp>
        <p:nvCxnSpPr>
          <p:cNvPr id="28697" name="Прямая соединительная линия 90"/>
          <p:cNvCxnSpPr>
            <a:cxnSpLocks noChangeShapeType="1"/>
            <a:stCxn id="14" idx="1"/>
            <a:endCxn id="7" idx="1"/>
          </p:cNvCxnSpPr>
          <p:nvPr/>
        </p:nvCxnSpPr>
        <p:spPr bwMode="auto">
          <a:xfrm rot="16200000" flipH="1">
            <a:off x="1931193" y="2043907"/>
            <a:ext cx="4881563" cy="23114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698" name="Прямая соединительная линия 95"/>
          <p:cNvCxnSpPr>
            <a:cxnSpLocks noChangeShapeType="1"/>
          </p:cNvCxnSpPr>
          <p:nvPr/>
        </p:nvCxnSpPr>
        <p:spPr bwMode="auto">
          <a:xfrm rot="16200000" flipH="1">
            <a:off x="1943100" y="2247900"/>
            <a:ext cx="4572000" cy="22098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699" name="Прямая соединительная линия 97"/>
          <p:cNvCxnSpPr>
            <a:cxnSpLocks noChangeShapeType="1"/>
          </p:cNvCxnSpPr>
          <p:nvPr/>
        </p:nvCxnSpPr>
        <p:spPr bwMode="auto">
          <a:xfrm rot="16200000" flipH="1">
            <a:off x="1943100" y="2476500"/>
            <a:ext cx="4267200" cy="20574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00" name="Прямая соединительная линия 99"/>
          <p:cNvCxnSpPr>
            <a:cxnSpLocks noChangeShapeType="1"/>
          </p:cNvCxnSpPr>
          <p:nvPr/>
        </p:nvCxnSpPr>
        <p:spPr bwMode="auto">
          <a:xfrm rot="16200000" flipH="1">
            <a:off x="1943100" y="2705100"/>
            <a:ext cx="3962400" cy="19050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01" name="Прямая соединительная линия 101"/>
          <p:cNvCxnSpPr>
            <a:cxnSpLocks noChangeShapeType="1"/>
          </p:cNvCxnSpPr>
          <p:nvPr/>
        </p:nvCxnSpPr>
        <p:spPr bwMode="auto">
          <a:xfrm rot="16200000" flipH="1">
            <a:off x="1943100" y="2933700"/>
            <a:ext cx="3657600" cy="17526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02" name="Прямая соединительная линия 103"/>
          <p:cNvCxnSpPr>
            <a:cxnSpLocks noChangeShapeType="1"/>
          </p:cNvCxnSpPr>
          <p:nvPr/>
        </p:nvCxnSpPr>
        <p:spPr bwMode="auto">
          <a:xfrm rot="16200000" flipH="1">
            <a:off x="1905000" y="3124200"/>
            <a:ext cx="3429000" cy="16002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03" name="Прямая соединительная линия 105"/>
          <p:cNvCxnSpPr>
            <a:cxnSpLocks noChangeShapeType="1"/>
          </p:cNvCxnSpPr>
          <p:nvPr/>
        </p:nvCxnSpPr>
        <p:spPr bwMode="auto">
          <a:xfrm rot="16200000" flipH="1">
            <a:off x="1905000" y="3352800"/>
            <a:ext cx="3124200" cy="14478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04" name="Прямая соединительная линия 107"/>
          <p:cNvCxnSpPr>
            <a:cxnSpLocks noChangeShapeType="1"/>
          </p:cNvCxnSpPr>
          <p:nvPr/>
        </p:nvCxnSpPr>
        <p:spPr bwMode="auto">
          <a:xfrm rot="16200000" flipH="1">
            <a:off x="1905000" y="3581400"/>
            <a:ext cx="2819400" cy="12954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05" name="Прямая соединительная линия 109"/>
          <p:cNvCxnSpPr>
            <a:cxnSpLocks noChangeShapeType="1"/>
          </p:cNvCxnSpPr>
          <p:nvPr/>
        </p:nvCxnSpPr>
        <p:spPr bwMode="auto">
          <a:xfrm rot="16200000" flipH="1">
            <a:off x="1905000" y="3810000"/>
            <a:ext cx="2514600" cy="11430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06" name="Прямая соединительная линия 112"/>
          <p:cNvCxnSpPr>
            <a:cxnSpLocks noChangeShapeType="1"/>
          </p:cNvCxnSpPr>
          <p:nvPr/>
        </p:nvCxnSpPr>
        <p:spPr bwMode="auto">
          <a:xfrm rot="16200000" flipH="1">
            <a:off x="1866900" y="4000500"/>
            <a:ext cx="2286000" cy="9906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07" name="Прямая соединительная линия 115"/>
          <p:cNvCxnSpPr>
            <a:cxnSpLocks noChangeShapeType="1"/>
          </p:cNvCxnSpPr>
          <p:nvPr/>
        </p:nvCxnSpPr>
        <p:spPr bwMode="auto">
          <a:xfrm rot="16200000" flipH="1">
            <a:off x="1866900" y="4229100"/>
            <a:ext cx="1981200" cy="8382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08" name="Прямая соединительная линия 117"/>
          <p:cNvCxnSpPr>
            <a:cxnSpLocks noChangeShapeType="1"/>
          </p:cNvCxnSpPr>
          <p:nvPr/>
        </p:nvCxnSpPr>
        <p:spPr bwMode="auto">
          <a:xfrm rot="16200000" flipH="1">
            <a:off x="1866900" y="4457700"/>
            <a:ext cx="1676400" cy="6858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09" name="Прямая соединительная линия 119"/>
          <p:cNvCxnSpPr>
            <a:cxnSpLocks noChangeShapeType="1"/>
          </p:cNvCxnSpPr>
          <p:nvPr/>
        </p:nvCxnSpPr>
        <p:spPr bwMode="auto">
          <a:xfrm rot="16200000" flipH="1">
            <a:off x="1866900" y="4686300"/>
            <a:ext cx="1371600" cy="5334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10" name="Прямая соединительная линия 122"/>
          <p:cNvCxnSpPr>
            <a:cxnSpLocks noChangeShapeType="1"/>
          </p:cNvCxnSpPr>
          <p:nvPr/>
        </p:nvCxnSpPr>
        <p:spPr bwMode="auto">
          <a:xfrm rot="16200000" flipH="1">
            <a:off x="1866900" y="4914900"/>
            <a:ext cx="1066800" cy="3810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11" name="Прямая соединительная линия 125"/>
          <p:cNvCxnSpPr>
            <a:cxnSpLocks noChangeShapeType="1"/>
          </p:cNvCxnSpPr>
          <p:nvPr/>
        </p:nvCxnSpPr>
        <p:spPr bwMode="auto">
          <a:xfrm rot="16200000" flipH="1">
            <a:off x="1866900" y="5143500"/>
            <a:ext cx="762000" cy="2286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12" name="Прямая соединительная линия 130"/>
          <p:cNvCxnSpPr>
            <a:cxnSpLocks noChangeShapeType="1"/>
          </p:cNvCxnSpPr>
          <p:nvPr/>
        </p:nvCxnSpPr>
        <p:spPr bwMode="auto">
          <a:xfrm rot="16200000" flipH="1">
            <a:off x="1905000" y="5334000"/>
            <a:ext cx="457200" cy="1524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13" name="Прямая соединительная линия 132"/>
          <p:cNvCxnSpPr>
            <a:cxnSpLocks noChangeShapeType="1"/>
          </p:cNvCxnSpPr>
          <p:nvPr/>
        </p:nvCxnSpPr>
        <p:spPr bwMode="auto">
          <a:xfrm rot="16200000" flipH="1">
            <a:off x="1905000" y="5486400"/>
            <a:ext cx="228600" cy="762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14" name="Прямая соединительная линия 137"/>
          <p:cNvCxnSpPr>
            <a:cxnSpLocks noChangeShapeType="1"/>
          </p:cNvCxnSpPr>
          <p:nvPr/>
        </p:nvCxnSpPr>
        <p:spPr bwMode="auto">
          <a:xfrm rot="16200000" flipH="1">
            <a:off x="2247900" y="1943100"/>
            <a:ext cx="4495800" cy="21336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15" name="Прямая соединительная линия 140"/>
          <p:cNvCxnSpPr>
            <a:cxnSpLocks noChangeShapeType="1"/>
          </p:cNvCxnSpPr>
          <p:nvPr/>
        </p:nvCxnSpPr>
        <p:spPr bwMode="auto">
          <a:xfrm rot="16200000" flipH="1">
            <a:off x="2552700" y="1866900"/>
            <a:ext cx="4191000" cy="19812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16" name="Прямая соединительная линия 142"/>
          <p:cNvCxnSpPr>
            <a:cxnSpLocks noChangeShapeType="1"/>
          </p:cNvCxnSpPr>
          <p:nvPr/>
        </p:nvCxnSpPr>
        <p:spPr bwMode="auto">
          <a:xfrm rot="16200000" flipH="1">
            <a:off x="2857500" y="1790700"/>
            <a:ext cx="3886200" cy="18288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17" name="Прямая соединительная линия 144"/>
          <p:cNvCxnSpPr>
            <a:cxnSpLocks noChangeShapeType="1"/>
          </p:cNvCxnSpPr>
          <p:nvPr/>
        </p:nvCxnSpPr>
        <p:spPr bwMode="auto">
          <a:xfrm rot="16200000" flipH="1">
            <a:off x="3162300" y="1714500"/>
            <a:ext cx="3657600" cy="17526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18" name="Прямая соединительная линия 148"/>
          <p:cNvCxnSpPr>
            <a:cxnSpLocks noChangeShapeType="1"/>
          </p:cNvCxnSpPr>
          <p:nvPr/>
        </p:nvCxnSpPr>
        <p:spPr bwMode="auto">
          <a:xfrm rot="16200000" flipH="1">
            <a:off x="3505200" y="1600200"/>
            <a:ext cx="3276600" cy="16002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19" name="Прямая соединительная линия 150"/>
          <p:cNvCxnSpPr>
            <a:cxnSpLocks noChangeShapeType="1"/>
          </p:cNvCxnSpPr>
          <p:nvPr/>
        </p:nvCxnSpPr>
        <p:spPr bwMode="auto">
          <a:xfrm rot="16200000" flipH="1">
            <a:off x="3810000" y="1524000"/>
            <a:ext cx="2971800" cy="14478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20" name="Прямая соединительная линия 152"/>
          <p:cNvCxnSpPr>
            <a:cxnSpLocks noChangeShapeType="1"/>
          </p:cNvCxnSpPr>
          <p:nvPr/>
        </p:nvCxnSpPr>
        <p:spPr bwMode="auto">
          <a:xfrm rot="16200000" flipH="1">
            <a:off x="4114800" y="1447800"/>
            <a:ext cx="2667000" cy="12954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21" name="Прямая соединительная линия 154"/>
          <p:cNvCxnSpPr>
            <a:cxnSpLocks noChangeShapeType="1"/>
          </p:cNvCxnSpPr>
          <p:nvPr/>
        </p:nvCxnSpPr>
        <p:spPr bwMode="auto">
          <a:xfrm rot="16200000" flipH="1">
            <a:off x="4457700" y="1333500"/>
            <a:ext cx="2286000" cy="11430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22" name="Прямая соединительная линия 156"/>
          <p:cNvCxnSpPr>
            <a:cxnSpLocks noChangeShapeType="1"/>
          </p:cNvCxnSpPr>
          <p:nvPr/>
        </p:nvCxnSpPr>
        <p:spPr bwMode="auto">
          <a:xfrm rot="16200000" flipH="1">
            <a:off x="4762500" y="1257300"/>
            <a:ext cx="1981200" cy="9906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23" name="Прямая соединительная линия 158"/>
          <p:cNvCxnSpPr>
            <a:cxnSpLocks noChangeShapeType="1"/>
          </p:cNvCxnSpPr>
          <p:nvPr/>
        </p:nvCxnSpPr>
        <p:spPr bwMode="auto">
          <a:xfrm rot="16200000" flipH="1">
            <a:off x="5067300" y="1181100"/>
            <a:ext cx="1676400" cy="8382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24" name="Прямая соединительная линия 160"/>
          <p:cNvCxnSpPr>
            <a:cxnSpLocks noChangeShapeType="1"/>
          </p:cNvCxnSpPr>
          <p:nvPr/>
        </p:nvCxnSpPr>
        <p:spPr bwMode="auto">
          <a:xfrm rot="16200000" flipH="1">
            <a:off x="5334000" y="1143000"/>
            <a:ext cx="1447800" cy="6858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25" name="Прямая соединительная линия 162"/>
          <p:cNvCxnSpPr>
            <a:cxnSpLocks noChangeShapeType="1"/>
          </p:cNvCxnSpPr>
          <p:nvPr/>
        </p:nvCxnSpPr>
        <p:spPr bwMode="auto">
          <a:xfrm rot="16200000" flipH="1">
            <a:off x="5638800" y="1066800"/>
            <a:ext cx="1143000" cy="5334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26" name="Прямая соединительная линия 165"/>
          <p:cNvCxnSpPr>
            <a:cxnSpLocks noChangeShapeType="1"/>
          </p:cNvCxnSpPr>
          <p:nvPr/>
        </p:nvCxnSpPr>
        <p:spPr bwMode="auto">
          <a:xfrm rot="16200000" flipH="1">
            <a:off x="5943600" y="990600"/>
            <a:ext cx="838200" cy="3810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27" name="Прямая соединительная линия 167"/>
          <p:cNvCxnSpPr>
            <a:cxnSpLocks noChangeShapeType="1"/>
          </p:cNvCxnSpPr>
          <p:nvPr/>
        </p:nvCxnSpPr>
        <p:spPr bwMode="auto">
          <a:xfrm rot="16200000" flipH="1">
            <a:off x="6248400" y="914400"/>
            <a:ext cx="609600" cy="3048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28" name="Прямая соединительная линия 169"/>
          <p:cNvCxnSpPr>
            <a:cxnSpLocks noChangeShapeType="1"/>
          </p:cNvCxnSpPr>
          <p:nvPr/>
        </p:nvCxnSpPr>
        <p:spPr bwMode="auto">
          <a:xfrm rot="16200000" flipH="1">
            <a:off x="6553200" y="838200"/>
            <a:ext cx="304800" cy="1524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8729" name="Прямая соединительная линия 179"/>
          <p:cNvCxnSpPr>
            <a:cxnSpLocks noChangeShapeType="1"/>
            <a:stCxn id="6" idx="1"/>
          </p:cNvCxnSpPr>
          <p:nvPr/>
        </p:nvCxnSpPr>
        <p:spPr bwMode="auto">
          <a:xfrm rot="16200000" flipH="1">
            <a:off x="1828800" y="1981200"/>
            <a:ext cx="3733800" cy="35814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30" name="Прямая соединительная линия 181"/>
          <p:cNvCxnSpPr>
            <a:cxnSpLocks noChangeShapeType="1"/>
          </p:cNvCxnSpPr>
          <p:nvPr/>
        </p:nvCxnSpPr>
        <p:spPr bwMode="auto">
          <a:xfrm rot="16200000" flipH="1">
            <a:off x="2133600" y="1981200"/>
            <a:ext cx="3429000" cy="32766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31" name="Прямая соединительная линия 183"/>
          <p:cNvCxnSpPr>
            <a:cxnSpLocks noChangeShapeType="1"/>
          </p:cNvCxnSpPr>
          <p:nvPr/>
        </p:nvCxnSpPr>
        <p:spPr bwMode="auto">
          <a:xfrm rot="16200000" flipH="1">
            <a:off x="2438400" y="1981200"/>
            <a:ext cx="3124200" cy="29718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32" name="Прямая соединительная линия 187"/>
          <p:cNvCxnSpPr>
            <a:cxnSpLocks noChangeShapeType="1"/>
          </p:cNvCxnSpPr>
          <p:nvPr/>
        </p:nvCxnSpPr>
        <p:spPr bwMode="auto">
          <a:xfrm rot="16200000" flipH="1">
            <a:off x="2743200" y="1981200"/>
            <a:ext cx="2819400" cy="26670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33" name="Прямая соединительная линия 189"/>
          <p:cNvCxnSpPr>
            <a:cxnSpLocks noChangeShapeType="1"/>
          </p:cNvCxnSpPr>
          <p:nvPr/>
        </p:nvCxnSpPr>
        <p:spPr bwMode="auto">
          <a:xfrm rot="16200000" flipH="1">
            <a:off x="3048000" y="1981200"/>
            <a:ext cx="2514600" cy="23622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34" name="Прямая соединительная линия 191"/>
          <p:cNvCxnSpPr>
            <a:cxnSpLocks noChangeShapeType="1"/>
          </p:cNvCxnSpPr>
          <p:nvPr/>
        </p:nvCxnSpPr>
        <p:spPr bwMode="auto">
          <a:xfrm rot="16200000" flipH="1">
            <a:off x="3314700" y="1943100"/>
            <a:ext cx="2209800" cy="21336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35" name="Прямая соединительная линия 193"/>
          <p:cNvCxnSpPr>
            <a:cxnSpLocks noChangeShapeType="1"/>
          </p:cNvCxnSpPr>
          <p:nvPr/>
        </p:nvCxnSpPr>
        <p:spPr bwMode="auto">
          <a:xfrm rot="16200000" flipH="1">
            <a:off x="3619500" y="1943100"/>
            <a:ext cx="1905000" cy="18288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36" name="Прямая соединительная линия 195"/>
          <p:cNvCxnSpPr>
            <a:cxnSpLocks noChangeShapeType="1"/>
          </p:cNvCxnSpPr>
          <p:nvPr/>
        </p:nvCxnSpPr>
        <p:spPr bwMode="auto">
          <a:xfrm rot="16200000" flipH="1">
            <a:off x="3924300" y="1943100"/>
            <a:ext cx="1600200" cy="15240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37" name="Прямая соединительная линия 197"/>
          <p:cNvCxnSpPr>
            <a:cxnSpLocks noChangeShapeType="1"/>
          </p:cNvCxnSpPr>
          <p:nvPr/>
        </p:nvCxnSpPr>
        <p:spPr bwMode="auto">
          <a:xfrm rot="16200000" flipH="1">
            <a:off x="4229100" y="1943100"/>
            <a:ext cx="1295400" cy="12192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38" name="Прямая соединительная линия 199"/>
          <p:cNvCxnSpPr>
            <a:cxnSpLocks noChangeShapeType="1"/>
          </p:cNvCxnSpPr>
          <p:nvPr/>
        </p:nvCxnSpPr>
        <p:spPr bwMode="auto">
          <a:xfrm rot="16200000" flipH="1">
            <a:off x="4533900" y="1943100"/>
            <a:ext cx="990600" cy="9144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39" name="Прямая соединительная линия 201"/>
          <p:cNvCxnSpPr>
            <a:cxnSpLocks noChangeShapeType="1"/>
          </p:cNvCxnSpPr>
          <p:nvPr/>
        </p:nvCxnSpPr>
        <p:spPr bwMode="auto">
          <a:xfrm rot="16200000" flipH="1">
            <a:off x="4876800" y="1905000"/>
            <a:ext cx="609600" cy="6096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40" name="Прямая соединительная линия 204"/>
          <p:cNvCxnSpPr>
            <a:cxnSpLocks noChangeShapeType="1"/>
          </p:cNvCxnSpPr>
          <p:nvPr/>
        </p:nvCxnSpPr>
        <p:spPr bwMode="auto">
          <a:xfrm rot="16200000" flipH="1">
            <a:off x="5181600" y="1905000"/>
            <a:ext cx="304800" cy="3048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41" name="Прямая соединительная линия 206"/>
          <p:cNvCxnSpPr>
            <a:cxnSpLocks noChangeShapeType="1"/>
          </p:cNvCxnSpPr>
          <p:nvPr/>
        </p:nvCxnSpPr>
        <p:spPr bwMode="auto">
          <a:xfrm rot="16200000" flipH="1">
            <a:off x="1828800" y="2286000"/>
            <a:ext cx="3429000" cy="32766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42" name="Прямая соединительная линия 209"/>
          <p:cNvCxnSpPr>
            <a:cxnSpLocks noChangeShapeType="1"/>
          </p:cNvCxnSpPr>
          <p:nvPr/>
        </p:nvCxnSpPr>
        <p:spPr bwMode="auto">
          <a:xfrm rot="16200000" flipH="1">
            <a:off x="1828800" y="2590800"/>
            <a:ext cx="3124200" cy="29718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43" name="Прямая соединительная линия 212"/>
          <p:cNvCxnSpPr>
            <a:cxnSpLocks noChangeShapeType="1"/>
          </p:cNvCxnSpPr>
          <p:nvPr/>
        </p:nvCxnSpPr>
        <p:spPr bwMode="auto">
          <a:xfrm rot="16200000" flipH="1">
            <a:off x="1828800" y="2895600"/>
            <a:ext cx="2819400" cy="26670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44" name="Прямая соединительная линия 215"/>
          <p:cNvCxnSpPr>
            <a:cxnSpLocks noChangeShapeType="1"/>
          </p:cNvCxnSpPr>
          <p:nvPr/>
        </p:nvCxnSpPr>
        <p:spPr bwMode="auto">
          <a:xfrm rot="16200000" flipH="1">
            <a:off x="1866900" y="3238500"/>
            <a:ext cx="2438400" cy="23622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45" name="Прямая соединительная линия 218"/>
          <p:cNvCxnSpPr>
            <a:cxnSpLocks noChangeShapeType="1"/>
          </p:cNvCxnSpPr>
          <p:nvPr/>
        </p:nvCxnSpPr>
        <p:spPr bwMode="auto">
          <a:xfrm rot="16200000" flipH="1">
            <a:off x="1866900" y="3543300"/>
            <a:ext cx="2133600" cy="20574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46" name="Прямая соединительная линия 220"/>
          <p:cNvCxnSpPr>
            <a:cxnSpLocks noChangeShapeType="1"/>
          </p:cNvCxnSpPr>
          <p:nvPr/>
        </p:nvCxnSpPr>
        <p:spPr bwMode="auto">
          <a:xfrm rot="16200000" flipH="1">
            <a:off x="1866900" y="3848100"/>
            <a:ext cx="1828800" cy="17526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47" name="Прямая соединительная линия 224"/>
          <p:cNvCxnSpPr>
            <a:cxnSpLocks noChangeShapeType="1"/>
          </p:cNvCxnSpPr>
          <p:nvPr/>
        </p:nvCxnSpPr>
        <p:spPr bwMode="auto">
          <a:xfrm rot="16200000" flipH="1">
            <a:off x="1866900" y="4152900"/>
            <a:ext cx="1524000" cy="14478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48" name="Прямая соединительная линия 228"/>
          <p:cNvCxnSpPr>
            <a:cxnSpLocks noChangeShapeType="1"/>
          </p:cNvCxnSpPr>
          <p:nvPr/>
        </p:nvCxnSpPr>
        <p:spPr bwMode="auto">
          <a:xfrm rot="16200000" flipH="1">
            <a:off x="1866900" y="4457700"/>
            <a:ext cx="1219200" cy="11430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49" name="Прямая соединительная линия 232"/>
          <p:cNvCxnSpPr>
            <a:cxnSpLocks noChangeShapeType="1"/>
          </p:cNvCxnSpPr>
          <p:nvPr/>
        </p:nvCxnSpPr>
        <p:spPr bwMode="auto">
          <a:xfrm rot="16200000" flipH="1">
            <a:off x="1866900" y="4762500"/>
            <a:ext cx="914400" cy="8382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50" name="Прямая соединительная линия 234"/>
          <p:cNvCxnSpPr>
            <a:cxnSpLocks noChangeShapeType="1"/>
          </p:cNvCxnSpPr>
          <p:nvPr/>
        </p:nvCxnSpPr>
        <p:spPr bwMode="auto">
          <a:xfrm rot="16200000" flipH="1">
            <a:off x="1866900" y="5067300"/>
            <a:ext cx="609600" cy="5334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8751" name="Прямая соединительная линия 236"/>
          <p:cNvCxnSpPr>
            <a:cxnSpLocks noChangeShapeType="1"/>
          </p:cNvCxnSpPr>
          <p:nvPr/>
        </p:nvCxnSpPr>
        <p:spPr bwMode="auto">
          <a:xfrm rot="16200000" flipH="1">
            <a:off x="1905000" y="5410200"/>
            <a:ext cx="228600" cy="2286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38"/>
          <p:cNvSpPr>
            <a:spLocks noChangeShapeType="1"/>
          </p:cNvSpPr>
          <p:nvPr/>
        </p:nvSpPr>
        <p:spPr bwMode="auto">
          <a:xfrm flipV="1">
            <a:off x="1905000" y="1905000"/>
            <a:ext cx="0" cy="3670300"/>
          </a:xfrm>
          <a:prstGeom prst="line">
            <a:avLst/>
          </a:prstGeom>
          <a:ln>
            <a:solidFill>
              <a:srgbClr val="FFFF00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Line 39"/>
          <p:cNvSpPr>
            <a:spLocks noChangeShapeType="1"/>
          </p:cNvSpPr>
          <p:nvPr/>
        </p:nvSpPr>
        <p:spPr bwMode="auto">
          <a:xfrm>
            <a:off x="1874838" y="5626100"/>
            <a:ext cx="3622675" cy="1588"/>
          </a:xfrm>
          <a:prstGeom prst="line">
            <a:avLst/>
          </a:prstGeom>
          <a:ln>
            <a:solidFill>
              <a:srgbClr val="FFFF00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Line 40"/>
          <p:cNvSpPr>
            <a:spLocks noChangeShapeType="1"/>
          </p:cNvSpPr>
          <p:nvPr/>
        </p:nvSpPr>
        <p:spPr bwMode="auto">
          <a:xfrm flipV="1">
            <a:off x="5527675" y="1905000"/>
            <a:ext cx="0" cy="3670300"/>
          </a:xfrm>
          <a:prstGeom prst="line">
            <a:avLst/>
          </a:prstGeom>
          <a:ln>
            <a:solidFill>
              <a:srgbClr val="FFFF00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Line 41"/>
          <p:cNvSpPr>
            <a:spLocks noChangeShapeType="1"/>
          </p:cNvSpPr>
          <p:nvPr/>
        </p:nvSpPr>
        <p:spPr bwMode="auto">
          <a:xfrm>
            <a:off x="1905000" y="1905000"/>
            <a:ext cx="3622675" cy="0"/>
          </a:xfrm>
          <a:prstGeom prst="line">
            <a:avLst/>
          </a:prstGeom>
          <a:ln>
            <a:solidFill>
              <a:srgbClr val="FFFF00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Line 42"/>
          <p:cNvSpPr>
            <a:spLocks noChangeShapeType="1"/>
          </p:cNvSpPr>
          <p:nvPr/>
        </p:nvSpPr>
        <p:spPr bwMode="auto">
          <a:xfrm flipV="1">
            <a:off x="1905000" y="758825"/>
            <a:ext cx="1311275" cy="1146175"/>
          </a:xfrm>
          <a:prstGeom prst="line">
            <a:avLst/>
          </a:prstGeom>
          <a:ln>
            <a:solidFill>
              <a:schemeClr val="bg2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" name="Line 43"/>
          <p:cNvSpPr>
            <a:spLocks noChangeShapeType="1"/>
          </p:cNvSpPr>
          <p:nvPr/>
        </p:nvSpPr>
        <p:spPr bwMode="auto">
          <a:xfrm flipV="1">
            <a:off x="5532438" y="4483100"/>
            <a:ext cx="1312862" cy="1068388"/>
          </a:xfrm>
          <a:prstGeom prst="line">
            <a:avLst/>
          </a:prstGeom>
          <a:ln>
            <a:solidFill>
              <a:schemeClr val="bg2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Line 44"/>
          <p:cNvSpPr>
            <a:spLocks noChangeShapeType="1"/>
          </p:cNvSpPr>
          <p:nvPr/>
        </p:nvSpPr>
        <p:spPr bwMode="auto">
          <a:xfrm flipV="1">
            <a:off x="1905000" y="4506913"/>
            <a:ext cx="1311275" cy="1068387"/>
          </a:xfrm>
          <a:prstGeom prst="line">
            <a:avLst/>
          </a:prstGeom>
          <a:noFill/>
          <a:ln w="15875">
            <a:solidFill>
              <a:schemeClr val="bg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Line 45"/>
          <p:cNvSpPr>
            <a:spLocks noChangeShapeType="1"/>
          </p:cNvSpPr>
          <p:nvPr/>
        </p:nvSpPr>
        <p:spPr bwMode="auto">
          <a:xfrm flipV="1">
            <a:off x="5562600" y="762000"/>
            <a:ext cx="1312863" cy="1146175"/>
          </a:xfrm>
          <a:prstGeom prst="line">
            <a:avLst/>
          </a:prstGeom>
          <a:ln>
            <a:solidFill>
              <a:schemeClr val="bg2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flipV="1">
            <a:off x="3216275" y="758825"/>
            <a:ext cx="0" cy="3670300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Line 47"/>
          <p:cNvSpPr>
            <a:spLocks noChangeShapeType="1"/>
          </p:cNvSpPr>
          <p:nvPr/>
        </p:nvSpPr>
        <p:spPr bwMode="auto">
          <a:xfrm flipV="1">
            <a:off x="6827838" y="749300"/>
            <a:ext cx="0" cy="3748088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Line 48"/>
          <p:cNvSpPr>
            <a:spLocks noChangeShapeType="1"/>
          </p:cNvSpPr>
          <p:nvPr/>
        </p:nvSpPr>
        <p:spPr bwMode="auto">
          <a:xfrm>
            <a:off x="3216275" y="758825"/>
            <a:ext cx="3622675" cy="0"/>
          </a:xfrm>
          <a:prstGeom prst="line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" name="Line 49"/>
          <p:cNvSpPr>
            <a:spLocks noChangeShapeType="1"/>
          </p:cNvSpPr>
          <p:nvPr/>
        </p:nvSpPr>
        <p:spPr bwMode="auto">
          <a:xfrm>
            <a:off x="3246438" y="4483100"/>
            <a:ext cx="3622675" cy="0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" name="Text Box 56"/>
          <p:cNvSpPr txBox="1">
            <a:spLocks noChangeArrowheads="1"/>
          </p:cNvSpPr>
          <p:nvPr/>
        </p:nvSpPr>
        <p:spPr bwMode="auto">
          <a:xfrm>
            <a:off x="1470025" y="52736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19" name="Text Box 57"/>
          <p:cNvSpPr txBox="1">
            <a:spLocks noChangeArrowheads="1"/>
          </p:cNvSpPr>
          <p:nvPr/>
        </p:nvSpPr>
        <p:spPr bwMode="auto">
          <a:xfrm>
            <a:off x="3041650" y="201613"/>
            <a:ext cx="711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20" name="Text Box 58"/>
          <p:cNvSpPr txBox="1">
            <a:spLocks noChangeArrowheads="1"/>
          </p:cNvSpPr>
          <p:nvPr/>
        </p:nvSpPr>
        <p:spPr bwMode="auto">
          <a:xfrm>
            <a:off x="1470025" y="1558925"/>
            <a:ext cx="542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A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21" name="Text Box 60"/>
          <p:cNvSpPr txBox="1">
            <a:spLocks noChangeArrowheads="1"/>
          </p:cNvSpPr>
          <p:nvPr/>
        </p:nvSpPr>
        <p:spPr bwMode="auto">
          <a:xfrm>
            <a:off x="6899275" y="4130675"/>
            <a:ext cx="37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22" name="Text Box 61"/>
          <p:cNvSpPr txBox="1">
            <a:spLocks noChangeArrowheads="1"/>
          </p:cNvSpPr>
          <p:nvPr/>
        </p:nvSpPr>
        <p:spPr bwMode="auto">
          <a:xfrm>
            <a:off x="3327400" y="3987800"/>
            <a:ext cx="3762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B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23" name="Text Box 62"/>
          <p:cNvSpPr txBox="1">
            <a:spLocks noChangeArrowheads="1"/>
          </p:cNvSpPr>
          <p:nvPr/>
        </p:nvSpPr>
        <p:spPr bwMode="auto">
          <a:xfrm>
            <a:off x="5684838" y="5487988"/>
            <a:ext cx="374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24" name="Text Box 63"/>
          <p:cNvSpPr txBox="1">
            <a:spLocks noChangeArrowheads="1"/>
          </p:cNvSpPr>
          <p:nvPr/>
        </p:nvSpPr>
        <p:spPr bwMode="auto">
          <a:xfrm>
            <a:off x="5113338" y="1416050"/>
            <a:ext cx="906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D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25" name="Text Box 67"/>
          <p:cNvSpPr txBox="1">
            <a:spLocks noChangeArrowheads="1"/>
          </p:cNvSpPr>
          <p:nvPr/>
        </p:nvSpPr>
        <p:spPr bwMode="auto">
          <a:xfrm>
            <a:off x="6756400" y="273050"/>
            <a:ext cx="78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C</a:t>
            </a:r>
            <a:r>
              <a:rPr lang="en-US" sz="2400" b="1" baseline="-25000">
                <a:latin typeface="Calibri" pitchFamily="34" charset="0"/>
              </a:rPr>
              <a:t>1</a:t>
            </a:r>
            <a:endParaRPr lang="ru-RU" sz="2400" b="1">
              <a:latin typeface="Calibri" pitchFamily="34" charset="0"/>
            </a:endParaRPr>
          </a:p>
        </p:txBody>
      </p:sp>
      <p:cxnSp>
        <p:nvCxnSpPr>
          <p:cNvPr id="29718" name="Прямая соединительная линия 73"/>
          <p:cNvCxnSpPr>
            <a:cxnSpLocks noChangeShapeType="1"/>
          </p:cNvCxnSpPr>
          <p:nvPr/>
        </p:nvCxnSpPr>
        <p:spPr bwMode="auto">
          <a:xfrm rot="16200000" flipH="1">
            <a:off x="1828800" y="1981200"/>
            <a:ext cx="3733800" cy="35814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19" name="Прямая соединительная линия 74"/>
          <p:cNvCxnSpPr>
            <a:cxnSpLocks noChangeShapeType="1"/>
          </p:cNvCxnSpPr>
          <p:nvPr/>
        </p:nvCxnSpPr>
        <p:spPr bwMode="auto">
          <a:xfrm rot="16200000" flipH="1">
            <a:off x="2133600" y="1981200"/>
            <a:ext cx="3429000" cy="32766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20" name="Прямая соединительная линия 75"/>
          <p:cNvCxnSpPr>
            <a:cxnSpLocks noChangeShapeType="1"/>
          </p:cNvCxnSpPr>
          <p:nvPr/>
        </p:nvCxnSpPr>
        <p:spPr bwMode="auto">
          <a:xfrm rot="16200000" flipH="1">
            <a:off x="2438400" y="1981200"/>
            <a:ext cx="3124200" cy="29718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21" name="Прямая соединительная линия 76"/>
          <p:cNvCxnSpPr>
            <a:cxnSpLocks noChangeShapeType="1"/>
          </p:cNvCxnSpPr>
          <p:nvPr/>
        </p:nvCxnSpPr>
        <p:spPr bwMode="auto">
          <a:xfrm rot="16200000" flipH="1">
            <a:off x="2743200" y="1981200"/>
            <a:ext cx="2819400" cy="26670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22" name="Прямая соединительная линия 77"/>
          <p:cNvCxnSpPr>
            <a:cxnSpLocks noChangeShapeType="1"/>
          </p:cNvCxnSpPr>
          <p:nvPr/>
        </p:nvCxnSpPr>
        <p:spPr bwMode="auto">
          <a:xfrm rot="16200000" flipH="1">
            <a:off x="3048000" y="1981200"/>
            <a:ext cx="2514600" cy="23622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23" name="Прямая соединительная линия 78"/>
          <p:cNvCxnSpPr>
            <a:cxnSpLocks noChangeShapeType="1"/>
          </p:cNvCxnSpPr>
          <p:nvPr/>
        </p:nvCxnSpPr>
        <p:spPr bwMode="auto">
          <a:xfrm rot="16200000" flipH="1">
            <a:off x="3314700" y="1943100"/>
            <a:ext cx="2209800" cy="21336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24" name="Прямая соединительная линия 79"/>
          <p:cNvCxnSpPr>
            <a:cxnSpLocks noChangeShapeType="1"/>
          </p:cNvCxnSpPr>
          <p:nvPr/>
        </p:nvCxnSpPr>
        <p:spPr bwMode="auto">
          <a:xfrm rot="16200000" flipH="1">
            <a:off x="3619500" y="1943100"/>
            <a:ext cx="1905000" cy="18288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25" name="Прямая соединительная линия 80"/>
          <p:cNvCxnSpPr>
            <a:cxnSpLocks noChangeShapeType="1"/>
          </p:cNvCxnSpPr>
          <p:nvPr/>
        </p:nvCxnSpPr>
        <p:spPr bwMode="auto">
          <a:xfrm rot="16200000" flipH="1">
            <a:off x="3924300" y="1943100"/>
            <a:ext cx="1600200" cy="15240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26" name="Прямая соединительная линия 81"/>
          <p:cNvCxnSpPr>
            <a:cxnSpLocks noChangeShapeType="1"/>
          </p:cNvCxnSpPr>
          <p:nvPr/>
        </p:nvCxnSpPr>
        <p:spPr bwMode="auto">
          <a:xfrm rot="16200000" flipH="1">
            <a:off x="4229100" y="1943100"/>
            <a:ext cx="1295400" cy="12192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27" name="Прямая соединительная линия 82"/>
          <p:cNvCxnSpPr>
            <a:cxnSpLocks noChangeShapeType="1"/>
          </p:cNvCxnSpPr>
          <p:nvPr/>
        </p:nvCxnSpPr>
        <p:spPr bwMode="auto">
          <a:xfrm rot="16200000" flipH="1">
            <a:off x="4533900" y="1943100"/>
            <a:ext cx="990600" cy="9144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28" name="Прямая соединительная линия 83"/>
          <p:cNvCxnSpPr>
            <a:cxnSpLocks noChangeShapeType="1"/>
          </p:cNvCxnSpPr>
          <p:nvPr/>
        </p:nvCxnSpPr>
        <p:spPr bwMode="auto">
          <a:xfrm rot="16200000" flipH="1">
            <a:off x="4876800" y="1905000"/>
            <a:ext cx="609600" cy="6096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29" name="Прямая соединительная линия 84"/>
          <p:cNvCxnSpPr>
            <a:cxnSpLocks noChangeShapeType="1"/>
          </p:cNvCxnSpPr>
          <p:nvPr/>
        </p:nvCxnSpPr>
        <p:spPr bwMode="auto">
          <a:xfrm rot="16200000" flipH="1">
            <a:off x="5181600" y="1905000"/>
            <a:ext cx="304800" cy="3048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30" name="Прямая соединительная линия 85"/>
          <p:cNvCxnSpPr>
            <a:cxnSpLocks noChangeShapeType="1"/>
          </p:cNvCxnSpPr>
          <p:nvPr/>
        </p:nvCxnSpPr>
        <p:spPr bwMode="auto">
          <a:xfrm rot="16200000" flipH="1">
            <a:off x="1828800" y="2286000"/>
            <a:ext cx="3429000" cy="32766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31" name="Прямая соединительная линия 86"/>
          <p:cNvCxnSpPr>
            <a:cxnSpLocks noChangeShapeType="1"/>
          </p:cNvCxnSpPr>
          <p:nvPr/>
        </p:nvCxnSpPr>
        <p:spPr bwMode="auto">
          <a:xfrm rot="16200000" flipH="1">
            <a:off x="1828800" y="2590800"/>
            <a:ext cx="3124200" cy="29718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32" name="Прямая соединительная линия 87"/>
          <p:cNvCxnSpPr>
            <a:cxnSpLocks noChangeShapeType="1"/>
          </p:cNvCxnSpPr>
          <p:nvPr/>
        </p:nvCxnSpPr>
        <p:spPr bwMode="auto">
          <a:xfrm rot="16200000" flipH="1">
            <a:off x="1828800" y="2895600"/>
            <a:ext cx="2819400" cy="26670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33" name="Прямая соединительная линия 88"/>
          <p:cNvCxnSpPr>
            <a:cxnSpLocks noChangeShapeType="1"/>
          </p:cNvCxnSpPr>
          <p:nvPr/>
        </p:nvCxnSpPr>
        <p:spPr bwMode="auto">
          <a:xfrm rot="16200000" flipH="1">
            <a:off x="1866900" y="3238500"/>
            <a:ext cx="2438400" cy="23622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34" name="Прямая соединительная линия 89"/>
          <p:cNvCxnSpPr>
            <a:cxnSpLocks noChangeShapeType="1"/>
          </p:cNvCxnSpPr>
          <p:nvPr/>
        </p:nvCxnSpPr>
        <p:spPr bwMode="auto">
          <a:xfrm rot="16200000" flipH="1">
            <a:off x="1866900" y="3543300"/>
            <a:ext cx="2133600" cy="20574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35" name="Прямая соединительная линия 90"/>
          <p:cNvCxnSpPr>
            <a:cxnSpLocks noChangeShapeType="1"/>
          </p:cNvCxnSpPr>
          <p:nvPr/>
        </p:nvCxnSpPr>
        <p:spPr bwMode="auto">
          <a:xfrm rot="16200000" flipH="1">
            <a:off x="1866900" y="3848100"/>
            <a:ext cx="1828800" cy="17526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36" name="Прямая соединительная линия 91"/>
          <p:cNvCxnSpPr>
            <a:cxnSpLocks noChangeShapeType="1"/>
          </p:cNvCxnSpPr>
          <p:nvPr/>
        </p:nvCxnSpPr>
        <p:spPr bwMode="auto">
          <a:xfrm rot="16200000" flipH="1">
            <a:off x="1866900" y="4152900"/>
            <a:ext cx="1524000" cy="14478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37" name="Прямая соединительная линия 92"/>
          <p:cNvCxnSpPr>
            <a:cxnSpLocks noChangeShapeType="1"/>
          </p:cNvCxnSpPr>
          <p:nvPr/>
        </p:nvCxnSpPr>
        <p:spPr bwMode="auto">
          <a:xfrm rot="16200000" flipH="1">
            <a:off x="1866900" y="4457700"/>
            <a:ext cx="1219200" cy="11430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38" name="Прямая соединительная линия 93"/>
          <p:cNvCxnSpPr>
            <a:cxnSpLocks noChangeShapeType="1"/>
          </p:cNvCxnSpPr>
          <p:nvPr/>
        </p:nvCxnSpPr>
        <p:spPr bwMode="auto">
          <a:xfrm rot="16200000" flipH="1">
            <a:off x="1866900" y="4762500"/>
            <a:ext cx="914400" cy="8382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39" name="Прямая соединительная линия 94"/>
          <p:cNvCxnSpPr>
            <a:cxnSpLocks noChangeShapeType="1"/>
          </p:cNvCxnSpPr>
          <p:nvPr/>
        </p:nvCxnSpPr>
        <p:spPr bwMode="auto">
          <a:xfrm rot="16200000" flipH="1">
            <a:off x="1866900" y="5067300"/>
            <a:ext cx="609600" cy="5334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40" name="Прямая соединительная линия 95"/>
          <p:cNvCxnSpPr>
            <a:cxnSpLocks noChangeShapeType="1"/>
          </p:cNvCxnSpPr>
          <p:nvPr/>
        </p:nvCxnSpPr>
        <p:spPr bwMode="auto">
          <a:xfrm rot="16200000" flipH="1">
            <a:off x="1905000" y="5410200"/>
            <a:ext cx="228600" cy="228600"/>
          </a:xfrm>
          <a:prstGeom prst="line">
            <a:avLst/>
          </a:prstGeom>
          <a:noFill/>
          <a:ln w="9525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29741" name="Прямая соединительная линия 96"/>
          <p:cNvCxnSpPr>
            <a:cxnSpLocks noChangeShapeType="1"/>
          </p:cNvCxnSpPr>
          <p:nvPr/>
        </p:nvCxnSpPr>
        <p:spPr bwMode="auto">
          <a:xfrm rot="16200000" flipH="1">
            <a:off x="3124200" y="838200"/>
            <a:ext cx="3733800" cy="35814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42" name="Прямая соединительная линия 97"/>
          <p:cNvCxnSpPr>
            <a:cxnSpLocks noChangeShapeType="1"/>
          </p:cNvCxnSpPr>
          <p:nvPr/>
        </p:nvCxnSpPr>
        <p:spPr bwMode="auto">
          <a:xfrm rot="16200000" flipH="1">
            <a:off x="3429000" y="838200"/>
            <a:ext cx="3429000" cy="32766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43" name="Прямая соединительная линия 98"/>
          <p:cNvCxnSpPr>
            <a:cxnSpLocks noChangeShapeType="1"/>
          </p:cNvCxnSpPr>
          <p:nvPr/>
        </p:nvCxnSpPr>
        <p:spPr bwMode="auto">
          <a:xfrm rot="16200000" flipH="1">
            <a:off x="3733800" y="838200"/>
            <a:ext cx="3124200" cy="29718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44" name="Прямая соединительная линия 99"/>
          <p:cNvCxnSpPr>
            <a:cxnSpLocks noChangeShapeType="1"/>
          </p:cNvCxnSpPr>
          <p:nvPr/>
        </p:nvCxnSpPr>
        <p:spPr bwMode="auto">
          <a:xfrm rot="16200000" flipH="1">
            <a:off x="4038600" y="838200"/>
            <a:ext cx="2819400" cy="26670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45" name="Прямая соединительная линия 100"/>
          <p:cNvCxnSpPr>
            <a:cxnSpLocks noChangeShapeType="1"/>
          </p:cNvCxnSpPr>
          <p:nvPr/>
        </p:nvCxnSpPr>
        <p:spPr bwMode="auto">
          <a:xfrm rot="16200000" flipH="1">
            <a:off x="4343400" y="838200"/>
            <a:ext cx="2514600" cy="23622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46" name="Прямая соединительная линия 101"/>
          <p:cNvCxnSpPr>
            <a:cxnSpLocks noChangeShapeType="1"/>
          </p:cNvCxnSpPr>
          <p:nvPr/>
        </p:nvCxnSpPr>
        <p:spPr bwMode="auto">
          <a:xfrm rot="16200000" flipH="1">
            <a:off x="4610100" y="800100"/>
            <a:ext cx="2209800" cy="21336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47" name="Прямая соединительная линия 102"/>
          <p:cNvCxnSpPr>
            <a:cxnSpLocks noChangeShapeType="1"/>
          </p:cNvCxnSpPr>
          <p:nvPr/>
        </p:nvCxnSpPr>
        <p:spPr bwMode="auto">
          <a:xfrm rot="16200000" flipH="1">
            <a:off x="4914900" y="800100"/>
            <a:ext cx="1905000" cy="18288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48" name="Прямая соединительная линия 103"/>
          <p:cNvCxnSpPr>
            <a:cxnSpLocks noChangeShapeType="1"/>
          </p:cNvCxnSpPr>
          <p:nvPr/>
        </p:nvCxnSpPr>
        <p:spPr bwMode="auto">
          <a:xfrm rot="16200000" flipH="1">
            <a:off x="5219700" y="800100"/>
            <a:ext cx="1600200" cy="15240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49" name="Прямая соединительная линия 104"/>
          <p:cNvCxnSpPr>
            <a:cxnSpLocks noChangeShapeType="1"/>
          </p:cNvCxnSpPr>
          <p:nvPr/>
        </p:nvCxnSpPr>
        <p:spPr bwMode="auto">
          <a:xfrm rot="16200000" flipH="1">
            <a:off x="5524500" y="800100"/>
            <a:ext cx="1295400" cy="12192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50" name="Прямая соединительная линия 105"/>
          <p:cNvCxnSpPr>
            <a:cxnSpLocks noChangeShapeType="1"/>
          </p:cNvCxnSpPr>
          <p:nvPr/>
        </p:nvCxnSpPr>
        <p:spPr bwMode="auto">
          <a:xfrm rot="16200000" flipH="1">
            <a:off x="5829300" y="800100"/>
            <a:ext cx="990600" cy="9144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51" name="Прямая соединительная линия 106"/>
          <p:cNvCxnSpPr>
            <a:cxnSpLocks noChangeShapeType="1"/>
          </p:cNvCxnSpPr>
          <p:nvPr/>
        </p:nvCxnSpPr>
        <p:spPr bwMode="auto">
          <a:xfrm rot="16200000" flipH="1">
            <a:off x="6172200" y="762000"/>
            <a:ext cx="609600" cy="6096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52" name="Прямая соединительная линия 107"/>
          <p:cNvCxnSpPr>
            <a:cxnSpLocks noChangeShapeType="1"/>
          </p:cNvCxnSpPr>
          <p:nvPr/>
        </p:nvCxnSpPr>
        <p:spPr bwMode="auto">
          <a:xfrm rot="16200000" flipH="1">
            <a:off x="6477000" y="762000"/>
            <a:ext cx="304800" cy="3048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53" name="Прямая соединительная линия 108"/>
          <p:cNvCxnSpPr>
            <a:cxnSpLocks noChangeShapeType="1"/>
          </p:cNvCxnSpPr>
          <p:nvPr/>
        </p:nvCxnSpPr>
        <p:spPr bwMode="auto">
          <a:xfrm rot="16200000" flipH="1">
            <a:off x="3124200" y="1143000"/>
            <a:ext cx="3429000" cy="32766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54" name="Прямая соединительная линия 109"/>
          <p:cNvCxnSpPr>
            <a:cxnSpLocks noChangeShapeType="1"/>
          </p:cNvCxnSpPr>
          <p:nvPr/>
        </p:nvCxnSpPr>
        <p:spPr bwMode="auto">
          <a:xfrm rot="16200000" flipH="1">
            <a:off x="3124200" y="1447800"/>
            <a:ext cx="3124200" cy="29718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55" name="Прямая соединительная линия 110"/>
          <p:cNvCxnSpPr>
            <a:cxnSpLocks noChangeShapeType="1"/>
          </p:cNvCxnSpPr>
          <p:nvPr/>
        </p:nvCxnSpPr>
        <p:spPr bwMode="auto">
          <a:xfrm rot="16200000" flipH="1">
            <a:off x="3124200" y="1752600"/>
            <a:ext cx="2819400" cy="26670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56" name="Прямая соединительная линия 111"/>
          <p:cNvCxnSpPr>
            <a:cxnSpLocks noChangeShapeType="1"/>
          </p:cNvCxnSpPr>
          <p:nvPr/>
        </p:nvCxnSpPr>
        <p:spPr bwMode="auto">
          <a:xfrm rot="16200000" flipH="1">
            <a:off x="3162300" y="2095500"/>
            <a:ext cx="2438400" cy="23622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57" name="Прямая соединительная линия 112"/>
          <p:cNvCxnSpPr>
            <a:cxnSpLocks noChangeShapeType="1"/>
          </p:cNvCxnSpPr>
          <p:nvPr/>
        </p:nvCxnSpPr>
        <p:spPr bwMode="auto">
          <a:xfrm rot="16200000" flipH="1">
            <a:off x="3162300" y="2400300"/>
            <a:ext cx="2133600" cy="20574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58" name="Прямая соединительная линия 113"/>
          <p:cNvCxnSpPr>
            <a:cxnSpLocks noChangeShapeType="1"/>
          </p:cNvCxnSpPr>
          <p:nvPr/>
        </p:nvCxnSpPr>
        <p:spPr bwMode="auto">
          <a:xfrm rot="16200000" flipH="1">
            <a:off x="3162300" y="2705100"/>
            <a:ext cx="1828800" cy="17526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59" name="Прямая соединительная линия 114"/>
          <p:cNvCxnSpPr>
            <a:cxnSpLocks noChangeShapeType="1"/>
          </p:cNvCxnSpPr>
          <p:nvPr/>
        </p:nvCxnSpPr>
        <p:spPr bwMode="auto">
          <a:xfrm rot="16200000" flipH="1">
            <a:off x="3162300" y="3009900"/>
            <a:ext cx="1524000" cy="14478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60" name="Прямая соединительная линия 115"/>
          <p:cNvCxnSpPr>
            <a:cxnSpLocks noChangeShapeType="1"/>
          </p:cNvCxnSpPr>
          <p:nvPr/>
        </p:nvCxnSpPr>
        <p:spPr bwMode="auto">
          <a:xfrm rot="16200000" flipH="1">
            <a:off x="3162300" y="3314700"/>
            <a:ext cx="1219200" cy="11430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61" name="Прямая соединительная линия 116"/>
          <p:cNvCxnSpPr>
            <a:cxnSpLocks noChangeShapeType="1"/>
          </p:cNvCxnSpPr>
          <p:nvPr/>
        </p:nvCxnSpPr>
        <p:spPr bwMode="auto">
          <a:xfrm rot="16200000" flipH="1">
            <a:off x="3162300" y="3619500"/>
            <a:ext cx="914400" cy="8382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62" name="Прямая соединительная линия 117"/>
          <p:cNvCxnSpPr>
            <a:cxnSpLocks noChangeShapeType="1"/>
          </p:cNvCxnSpPr>
          <p:nvPr/>
        </p:nvCxnSpPr>
        <p:spPr bwMode="auto">
          <a:xfrm rot="16200000" flipH="1">
            <a:off x="3162300" y="3924300"/>
            <a:ext cx="609600" cy="5334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9763" name="Прямая соединительная линия 118"/>
          <p:cNvCxnSpPr>
            <a:cxnSpLocks noChangeShapeType="1"/>
          </p:cNvCxnSpPr>
          <p:nvPr/>
        </p:nvCxnSpPr>
        <p:spPr bwMode="auto">
          <a:xfrm rot="16200000" flipH="1">
            <a:off x="3200400" y="4267200"/>
            <a:ext cx="228600" cy="2286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795</TotalTime>
  <Words>170</Words>
  <Application>Microsoft Office PowerPoint</Application>
  <PresentationFormat>Экран (4:3)</PresentationFormat>
  <Paragraphs>159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Comic Sans MS</vt:lpstr>
      <vt:lpstr>Tahoma</vt:lpstr>
      <vt:lpstr>Wingdings</vt:lpstr>
      <vt:lpstr>Текстура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Ольга</dc:creator>
  <cp:lastModifiedBy>HP</cp:lastModifiedBy>
  <cp:revision>34</cp:revision>
  <cp:lastPrinted>1601-01-01T00:00:00Z</cp:lastPrinted>
  <dcterms:created xsi:type="dcterms:W3CDTF">1601-01-01T00:00:00Z</dcterms:created>
  <dcterms:modified xsi:type="dcterms:W3CDTF">2020-11-25T11:20:13Z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